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2" r:id="rId7"/>
    <p:sldId id="261" r:id="rId8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6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87C524-6E80-447F-B3EC-532F719A18D4}" type="doc">
      <dgm:prSet loTypeId="urn:microsoft.com/office/officeart/2005/8/layout/hProcess3" loCatId="process" qsTypeId="urn:microsoft.com/office/officeart/2005/8/quickstyle/3d1" qsCatId="3D" csTypeId="urn:microsoft.com/office/officeart/2005/8/colors/accent1_2" csCatId="accent1" phldr="0"/>
      <dgm:spPr/>
    </dgm:pt>
    <dgm:pt modelId="{3A558D73-B33A-4F41-9D1E-F4B455414777}">
      <dgm:prSet phldrT="[文字]" phldr="1"/>
      <dgm:spPr/>
      <dgm:t>
        <a:bodyPr/>
        <a:lstStyle/>
        <a:p>
          <a:endParaRPr lang="zh-TW" altLang="en-US"/>
        </a:p>
      </dgm:t>
    </dgm:pt>
    <dgm:pt modelId="{54AADD5D-1C84-44F0-9AE0-C915E2999D00}" type="parTrans" cxnId="{60658A0A-E8D3-4E0C-8B08-F6ECA22F5A7E}">
      <dgm:prSet/>
      <dgm:spPr/>
      <dgm:t>
        <a:bodyPr/>
        <a:lstStyle/>
        <a:p>
          <a:endParaRPr lang="zh-TW" altLang="en-US"/>
        </a:p>
      </dgm:t>
    </dgm:pt>
    <dgm:pt modelId="{F127FD63-A4CA-485A-A035-9CDB5FEFFA71}" type="sibTrans" cxnId="{60658A0A-E8D3-4E0C-8B08-F6ECA22F5A7E}">
      <dgm:prSet/>
      <dgm:spPr/>
      <dgm:t>
        <a:bodyPr/>
        <a:lstStyle/>
        <a:p>
          <a:endParaRPr lang="zh-TW" altLang="en-US"/>
        </a:p>
      </dgm:t>
    </dgm:pt>
    <dgm:pt modelId="{8AE51A89-6888-4C02-8F30-B0DC388C014B}">
      <dgm:prSet phldrT="[文字]" phldr="1"/>
      <dgm:spPr/>
      <dgm:t>
        <a:bodyPr/>
        <a:lstStyle/>
        <a:p>
          <a:endParaRPr lang="zh-TW" altLang="en-US"/>
        </a:p>
      </dgm:t>
    </dgm:pt>
    <dgm:pt modelId="{4386F685-E7DB-449F-8178-DF038E36269A}" type="parTrans" cxnId="{850EE392-2811-4908-9E40-02DAE73D7698}">
      <dgm:prSet/>
      <dgm:spPr/>
      <dgm:t>
        <a:bodyPr/>
        <a:lstStyle/>
        <a:p>
          <a:endParaRPr lang="zh-TW" altLang="en-US"/>
        </a:p>
      </dgm:t>
    </dgm:pt>
    <dgm:pt modelId="{A059DB21-8568-44B0-9EB7-0F98016B9B55}" type="sibTrans" cxnId="{850EE392-2811-4908-9E40-02DAE73D7698}">
      <dgm:prSet/>
      <dgm:spPr/>
      <dgm:t>
        <a:bodyPr/>
        <a:lstStyle/>
        <a:p>
          <a:endParaRPr lang="zh-TW" altLang="en-US"/>
        </a:p>
      </dgm:t>
    </dgm:pt>
    <dgm:pt modelId="{DB5783DB-ABFD-4F45-9D96-122F4EA4E840}">
      <dgm:prSet phldrT="[文字]" phldr="1"/>
      <dgm:spPr/>
      <dgm:t>
        <a:bodyPr/>
        <a:lstStyle/>
        <a:p>
          <a:endParaRPr lang="zh-TW" altLang="en-US" dirty="0"/>
        </a:p>
      </dgm:t>
    </dgm:pt>
    <dgm:pt modelId="{FEC5FDC4-A677-46BD-AF59-792867268520}" type="parTrans" cxnId="{25B7534B-A129-4E74-A740-AA79B0FF91A1}">
      <dgm:prSet/>
      <dgm:spPr/>
      <dgm:t>
        <a:bodyPr/>
        <a:lstStyle/>
        <a:p>
          <a:endParaRPr lang="zh-TW" altLang="en-US"/>
        </a:p>
      </dgm:t>
    </dgm:pt>
    <dgm:pt modelId="{62B7DD8C-3F7E-4B29-96B9-273C236DA771}" type="sibTrans" cxnId="{25B7534B-A129-4E74-A740-AA79B0FF91A1}">
      <dgm:prSet/>
      <dgm:spPr/>
      <dgm:t>
        <a:bodyPr/>
        <a:lstStyle/>
        <a:p>
          <a:endParaRPr lang="zh-TW" altLang="en-US"/>
        </a:p>
      </dgm:t>
    </dgm:pt>
    <dgm:pt modelId="{2C6A535D-462B-4FC9-BDDA-3B2D42F41881}" type="pres">
      <dgm:prSet presAssocID="{8387C524-6E80-447F-B3EC-532F719A18D4}" presName="Name0" presStyleCnt="0">
        <dgm:presLayoutVars>
          <dgm:dir/>
          <dgm:animLvl val="lvl"/>
          <dgm:resizeHandles val="exact"/>
        </dgm:presLayoutVars>
      </dgm:prSet>
      <dgm:spPr/>
    </dgm:pt>
    <dgm:pt modelId="{284D474B-EBA8-46AC-83BA-454492416B5B}" type="pres">
      <dgm:prSet presAssocID="{8387C524-6E80-447F-B3EC-532F719A18D4}" presName="dummy" presStyleCnt="0"/>
      <dgm:spPr/>
    </dgm:pt>
    <dgm:pt modelId="{4C846357-6E5F-4590-BE41-8EA54769628C}" type="pres">
      <dgm:prSet presAssocID="{8387C524-6E80-447F-B3EC-532F719A18D4}" presName="linH" presStyleCnt="0"/>
      <dgm:spPr/>
    </dgm:pt>
    <dgm:pt modelId="{63AED955-EFB4-48A9-B255-AD8D8CFE8967}" type="pres">
      <dgm:prSet presAssocID="{8387C524-6E80-447F-B3EC-532F719A18D4}" presName="padding1" presStyleCnt="0"/>
      <dgm:spPr/>
    </dgm:pt>
    <dgm:pt modelId="{70F5E36D-0F3D-4ABF-B962-CFA519BC6EB6}" type="pres">
      <dgm:prSet presAssocID="{3A558D73-B33A-4F41-9D1E-F4B455414777}" presName="linV" presStyleCnt="0"/>
      <dgm:spPr/>
    </dgm:pt>
    <dgm:pt modelId="{5D51C171-542C-4F0D-BC4A-18596E67A5E7}" type="pres">
      <dgm:prSet presAssocID="{3A558D73-B33A-4F41-9D1E-F4B455414777}" presName="spVertical1" presStyleCnt="0"/>
      <dgm:spPr/>
    </dgm:pt>
    <dgm:pt modelId="{86C2153B-904F-4B9D-984E-6DDE65AA837E}" type="pres">
      <dgm:prSet presAssocID="{3A558D73-B33A-4F41-9D1E-F4B455414777}" presName="parTx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69D5C80E-AC8F-47EC-AE7A-7D3BEA2BD942}" type="pres">
      <dgm:prSet presAssocID="{3A558D73-B33A-4F41-9D1E-F4B455414777}" presName="spVertical2" presStyleCnt="0"/>
      <dgm:spPr/>
    </dgm:pt>
    <dgm:pt modelId="{11638867-55AF-4CD7-ACAF-E78691E2D10C}" type="pres">
      <dgm:prSet presAssocID="{3A558D73-B33A-4F41-9D1E-F4B455414777}" presName="spVertical3" presStyleCnt="0"/>
      <dgm:spPr/>
    </dgm:pt>
    <dgm:pt modelId="{B7CFE072-37B3-4D2B-97B7-10C15B82E8C4}" type="pres">
      <dgm:prSet presAssocID="{F127FD63-A4CA-485A-A035-9CDB5FEFFA71}" presName="space" presStyleCnt="0"/>
      <dgm:spPr/>
    </dgm:pt>
    <dgm:pt modelId="{3AFD6CAD-C211-41E6-8D85-78418418927A}" type="pres">
      <dgm:prSet presAssocID="{8AE51A89-6888-4C02-8F30-B0DC388C014B}" presName="linV" presStyleCnt="0"/>
      <dgm:spPr/>
    </dgm:pt>
    <dgm:pt modelId="{647A7372-463D-435F-9BA4-4959F938D3AA}" type="pres">
      <dgm:prSet presAssocID="{8AE51A89-6888-4C02-8F30-B0DC388C014B}" presName="spVertical1" presStyleCnt="0"/>
      <dgm:spPr/>
    </dgm:pt>
    <dgm:pt modelId="{30BBB86D-DACB-4A46-A9E4-799536EF8A46}" type="pres">
      <dgm:prSet presAssocID="{8AE51A89-6888-4C02-8F30-B0DC388C014B}" presName="parTx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BAF38D8D-5FDE-4A8D-9DE9-CF2606A3E8D9}" type="pres">
      <dgm:prSet presAssocID="{8AE51A89-6888-4C02-8F30-B0DC388C014B}" presName="spVertical2" presStyleCnt="0"/>
      <dgm:spPr/>
    </dgm:pt>
    <dgm:pt modelId="{B5C76460-B45F-4D48-B8B4-5017322A7FE8}" type="pres">
      <dgm:prSet presAssocID="{8AE51A89-6888-4C02-8F30-B0DC388C014B}" presName="spVertical3" presStyleCnt="0"/>
      <dgm:spPr/>
    </dgm:pt>
    <dgm:pt modelId="{F62FA914-0676-4790-B128-F69F9E43FFBC}" type="pres">
      <dgm:prSet presAssocID="{A059DB21-8568-44B0-9EB7-0F98016B9B55}" presName="space" presStyleCnt="0"/>
      <dgm:spPr/>
    </dgm:pt>
    <dgm:pt modelId="{8C55C946-48B0-4748-858F-491D5C26196C}" type="pres">
      <dgm:prSet presAssocID="{DB5783DB-ABFD-4F45-9D96-122F4EA4E840}" presName="linV" presStyleCnt="0"/>
      <dgm:spPr/>
    </dgm:pt>
    <dgm:pt modelId="{0D554D04-6A68-4FB5-994C-15A54FB086F4}" type="pres">
      <dgm:prSet presAssocID="{DB5783DB-ABFD-4F45-9D96-122F4EA4E840}" presName="spVertical1" presStyleCnt="0"/>
      <dgm:spPr/>
    </dgm:pt>
    <dgm:pt modelId="{54A0C11F-B048-4A90-B2CA-B5D78729C6EB}" type="pres">
      <dgm:prSet presAssocID="{DB5783DB-ABFD-4F45-9D96-122F4EA4E840}" presName="parTx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7B5B9010-D95E-4D65-954C-7480FAC8BD37}" type="pres">
      <dgm:prSet presAssocID="{DB5783DB-ABFD-4F45-9D96-122F4EA4E840}" presName="spVertical2" presStyleCnt="0"/>
      <dgm:spPr/>
    </dgm:pt>
    <dgm:pt modelId="{E2F4D2F1-06DF-42F5-83D3-4555B8723D7D}" type="pres">
      <dgm:prSet presAssocID="{DB5783DB-ABFD-4F45-9D96-122F4EA4E840}" presName="spVertical3" presStyleCnt="0"/>
      <dgm:spPr/>
    </dgm:pt>
    <dgm:pt modelId="{02CF013B-CAC7-4D53-8693-58BC9BF55523}" type="pres">
      <dgm:prSet presAssocID="{8387C524-6E80-447F-B3EC-532F719A18D4}" presName="padding2" presStyleCnt="0"/>
      <dgm:spPr/>
    </dgm:pt>
    <dgm:pt modelId="{59DE88B3-EB33-4F6F-9E3E-37472E005F67}" type="pres">
      <dgm:prSet presAssocID="{8387C524-6E80-447F-B3EC-532F719A18D4}" presName="negArrow" presStyleCnt="0"/>
      <dgm:spPr/>
    </dgm:pt>
    <dgm:pt modelId="{3DDABC04-441C-4A0A-8AB7-47A1BBE8AD10}" type="pres">
      <dgm:prSet presAssocID="{8387C524-6E80-447F-B3EC-532F719A18D4}" presName="backgroundArrow" presStyleLbl="node1" presStyleIdx="0" presStyleCnt="1" custLinFactY="-400000" custLinFactNeighborX="66667" custLinFactNeighborY="-462183"/>
      <dgm:spPr/>
    </dgm:pt>
  </dgm:ptLst>
  <dgm:cxnLst>
    <dgm:cxn modelId="{25B7534B-A129-4E74-A740-AA79B0FF91A1}" srcId="{8387C524-6E80-447F-B3EC-532F719A18D4}" destId="{DB5783DB-ABFD-4F45-9D96-122F4EA4E840}" srcOrd="2" destOrd="0" parTransId="{FEC5FDC4-A677-46BD-AF59-792867268520}" sibTransId="{62B7DD8C-3F7E-4B29-96B9-273C236DA771}"/>
    <dgm:cxn modelId="{60658A0A-E8D3-4E0C-8B08-F6ECA22F5A7E}" srcId="{8387C524-6E80-447F-B3EC-532F719A18D4}" destId="{3A558D73-B33A-4F41-9D1E-F4B455414777}" srcOrd="0" destOrd="0" parTransId="{54AADD5D-1C84-44F0-9AE0-C915E2999D00}" sibTransId="{F127FD63-A4CA-485A-A035-9CDB5FEFFA71}"/>
    <dgm:cxn modelId="{850EE392-2811-4908-9E40-02DAE73D7698}" srcId="{8387C524-6E80-447F-B3EC-532F719A18D4}" destId="{8AE51A89-6888-4C02-8F30-B0DC388C014B}" srcOrd="1" destOrd="0" parTransId="{4386F685-E7DB-449F-8178-DF038E36269A}" sibTransId="{A059DB21-8568-44B0-9EB7-0F98016B9B55}"/>
    <dgm:cxn modelId="{010A0755-0BC0-4704-B3E1-330BB722E567}" type="presOf" srcId="{8AE51A89-6888-4C02-8F30-B0DC388C014B}" destId="{30BBB86D-DACB-4A46-A9E4-799536EF8A46}" srcOrd="0" destOrd="0" presId="urn:microsoft.com/office/officeart/2005/8/layout/hProcess3"/>
    <dgm:cxn modelId="{D8BCAD62-9CDA-442E-8B49-9B63CA7554D0}" type="presOf" srcId="{3A558D73-B33A-4F41-9D1E-F4B455414777}" destId="{86C2153B-904F-4B9D-984E-6DDE65AA837E}" srcOrd="0" destOrd="0" presId="urn:microsoft.com/office/officeart/2005/8/layout/hProcess3"/>
    <dgm:cxn modelId="{AAE4FB47-A4D7-4254-912F-FB329C86BA43}" type="presOf" srcId="{DB5783DB-ABFD-4F45-9D96-122F4EA4E840}" destId="{54A0C11F-B048-4A90-B2CA-B5D78729C6EB}" srcOrd="0" destOrd="0" presId="urn:microsoft.com/office/officeart/2005/8/layout/hProcess3"/>
    <dgm:cxn modelId="{C2588983-FE86-419C-93F7-80D4B608EAEE}" type="presOf" srcId="{8387C524-6E80-447F-B3EC-532F719A18D4}" destId="{2C6A535D-462B-4FC9-BDDA-3B2D42F41881}" srcOrd="0" destOrd="0" presId="urn:microsoft.com/office/officeart/2005/8/layout/hProcess3"/>
    <dgm:cxn modelId="{4325F4E2-97E1-44EE-92F3-88BE54DE3F8B}" type="presParOf" srcId="{2C6A535D-462B-4FC9-BDDA-3B2D42F41881}" destId="{284D474B-EBA8-46AC-83BA-454492416B5B}" srcOrd="0" destOrd="0" presId="urn:microsoft.com/office/officeart/2005/8/layout/hProcess3"/>
    <dgm:cxn modelId="{84319008-10CF-45C4-B055-9D743DE6B000}" type="presParOf" srcId="{2C6A535D-462B-4FC9-BDDA-3B2D42F41881}" destId="{4C846357-6E5F-4590-BE41-8EA54769628C}" srcOrd="1" destOrd="0" presId="urn:microsoft.com/office/officeart/2005/8/layout/hProcess3"/>
    <dgm:cxn modelId="{01E54B6B-EAD1-41AA-AF49-D777ED8D9D40}" type="presParOf" srcId="{4C846357-6E5F-4590-BE41-8EA54769628C}" destId="{63AED955-EFB4-48A9-B255-AD8D8CFE8967}" srcOrd="0" destOrd="0" presId="urn:microsoft.com/office/officeart/2005/8/layout/hProcess3"/>
    <dgm:cxn modelId="{08A3CC86-49A2-4962-8EAA-AC7CD06C4E77}" type="presParOf" srcId="{4C846357-6E5F-4590-BE41-8EA54769628C}" destId="{70F5E36D-0F3D-4ABF-B962-CFA519BC6EB6}" srcOrd="1" destOrd="0" presId="urn:microsoft.com/office/officeart/2005/8/layout/hProcess3"/>
    <dgm:cxn modelId="{5F8C5A14-A37F-4629-995E-BC0A413DBBEA}" type="presParOf" srcId="{70F5E36D-0F3D-4ABF-B962-CFA519BC6EB6}" destId="{5D51C171-542C-4F0D-BC4A-18596E67A5E7}" srcOrd="0" destOrd="0" presId="urn:microsoft.com/office/officeart/2005/8/layout/hProcess3"/>
    <dgm:cxn modelId="{119677FC-9DD5-4847-AE43-B5D6B74C2E04}" type="presParOf" srcId="{70F5E36D-0F3D-4ABF-B962-CFA519BC6EB6}" destId="{86C2153B-904F-4B9D-984E-6DDE65AA837E}" srcOrd="1" destOrd="0" presId="urn:microsoft.com/office/officeart/2005/8/layout/hProcess3"/>
    <dgm:cxn modelId="{D9294089-00CC-4943-9B00-C0C90660ECDE}" type="presParOf" srcId="{70F5E36D-0F3D-4ABF-B962-CFA519BC6EB6}" destId="{69D5C80E-AC8F-47EC-AE7A-7D3BEA2BD942}" srcOrd="2" destOrd="0" presId="urn:microsoft.com/office/officeart/2005/8/layout/hProcess3"/>
    <dgm:cxn modelId="{C67FF40D-5B66-445C-870A-BADEFA6FAC3E}" type="presParOf" srcId="{70F5E36D-0F3D-4ABF-B962-CFA519BC6EB6}" destId="{11638867-55AF-4CD7-ACAF-E78691E2D10C}" srcOrd="3" destOrd="0" presId="urn:microsoft.com/office/officeart/2005/8/layout/hProcess3"/>
    <dgm:cxn modelId="{BEDB361A-3E64-4203-ADAE-99F973E53922}" type="presParOf" srcId="{4C846357-6E5F-4590-BE41-8EA54769628C}" destId="{B7CFE072-37B3-4D2B-97B7-10C15B82E8C4}" srcOrd="2" destOrd="0" presId="urn:microsoft.com/office/officeart/2005/8/layout/hProcess3"/>
    <dgm:cxn modelId="{69DAB73C-7E95-41A9-8769-CAD98C70AAC8}" type="presParOf" srcId="{4C846357-6E5F-4590-BE41-8EA54769628C}" destId="{3AFD6CAD-C211-41E6-8D85-78418418927A}" srcOrd="3" destOrd="0" presId="urn:microsoft.com/office/officeart/2005/8/layout/hProcess3"/>
    <dgm:cxn modelId="{430E3D37-9A9B-45CA-B387-D5B100534397}" type="presParOf" srcId="{3AFD6CAD-C211-41E6-8D85-78418418927A}" destId="{647A7372-463D-435F-9BA4-4959F938D3AA}" srcOrd="0" destOrd="0" presId="urn:microsoft.com/office/officeart/2005/8/layout/hProcess3"/>
    <dgm:cxn modelId="{1BF9D85F-B871-4D84-A7B0-ECB6EC2677DB}" type="presParOf" srcId="{3AFD6CAD-C211-41E6-8D85-78418418927A}" destId="{30BBB86D-DACB-4A46-A9E4-799536EF8A46}" srcOrd="1" destOrd="0" presId="urn:microsoft.com/office/officeart/2005/8/layout/hProcess3"/>
    <dgm:cxn modelId="{A7DCF91B-5621-4697-B5DC-FFAC30E68490}" type="presParOf" srcId="{3AFD6CAD-C211-41E6-8D85-78418418927A}" destId="{BAF38D8D-5FDE-4A8D-9DE9-CF2606A3E8D9}" srcOrd="2" destOrd="0" presId="urn:microsoft.com/office/officeart/2005/8/layout/hProcess3"/>
    <dgm:cxn modelId="{0B8F9839-17DC-4EFF-A376-B64CED11CFA0}" type="presParOf" srcId="{3AFD6CAD-C211-41E6-8D85-78418418927A}" destId="{B5C76460-B45F-4D48-B8B4-5017322A7FE8}" srcOrd="3" destOrd="0" presId="urn:microsoft.com/office/officeart/2005/8/layout/hProcess3"/>
    <dgm:cxn modelId="{2F8390F1-4F0D-4C9F-8AC1-F26FCA5A5BB4}" type="presParOf" srcId="{4C846357-6E5F-4590-BE41-8EA54769628C}" destId="{F62FA914-0676-4790-B128-F69F9E43FFBC}" srcOrd="4" destOrd="0" presId="urn:microsoft.com/office/officeart/2005/8/layout/hProcess3"/>
    <dgm:cxn modelId="{910C4217-27EA-4918-9791-C37D4DCD3ECD}" type="presParOf" srcId="{4C846357-6E5F-4590-BE41-8EA54769628C}" destId="{8C55C946-48B0-4748-858F-491D5C26196C}" srcOrd="5" destOrd="0" presId="urn:microsoft.com/office/officeart/2005/8/layout/hProcess3"/>
    <dgm:cxn modelId="{4FEFE39D-4211-476F-9608-084EDEB2D825}" type="presParOf" srcId="{8C55C946-48B0-4748-858F-491D5C26196C}" destId="{0D554D04-6A68-4FB5-994C-15A54FB086F4}" srcOrd="0" destOrd="0" presId="urn:microsoft.com/office/officeart/2005/8/layout/hProcess3"/>
    <dgm:cxn modelId="{C9988E8F-AADF-4CB3-852C-ABE422F8E762}" type="presParOf" srcId="{8C55C946-48B0-4748-858F-491D5C26196C}" destId="{54A0C11F-B048-4A90-B2CA-B5D78729C6EB}" srcOrd="1" destOrd="0" presId="urn:microsoft.com/office/officeart/2005/8/layout/hProcess3"/>
    <dgm:cxn modelId="{1EA664A3-3639-46FE-8CF5-290FFA66FDCA}" type="presParOf" srcId="{8C55C946-48B0-4748-858F-491D5C26196C}" destId="{7B5B9010-D95E-4D65-954C-7480FAC8BD37}" srcOrd="2" destOrd="0" presId="urn:microsoft.com/office/officeart/2005/8/layout/hProcess3"/>
    <dgm:cxn modelId="{93E76A97-5C54-436E-A948-AEBB0083EFEA}" type="presParOf" srcId="{8C55C946-48B0-4748-858F-491D5C26196C}" destId="{E2F4D2F1-06DF-42F5-83D3-4555B8723D7D}" srcOrd="3" destOrd="0" presId="urn:microsoft.com/office/officeart/2005/8/layout/hProcess3"/>
    <dgm:cxn modelId="{4A95C862-72A9-4C18-A38E-41DC7C8D8393}" type="presParOf" srcId="{4C846357-6E5F-4590-BE41-8EA54769628C}" destId="{02CF013B-CAC7-4D53-8693-58BC9BF55523}" srcOrd="6" destOrd="0" presId="urn:microsoft.com/office/officeart/2005/8/layout/hProcess3"/>
    <dgm:cxn modelId="{B08D2FF2-3D6C-4242-A0F2-E40CF93A454E}" type="presParOf" srcId="{4C846357-6E5F-4590-BE41-8EA54769628C}" destId="{59DE88B3-EB33-4F6F-9E3E-37472E005F67}" srcOrd="7" destOrd="0" presId="urn:microsoft.com/office/officeart/2005/8/layout/hProcess3"/>
    <dgm:cxn modelId="{61B2990E-C52F-470E-868A-84DEE661A4F5}" type="presParOf" srcId="{4C846357-6E5F-4590-BE41-8EA54769628C}" destId="{3DDABC04-441C-4A0A-8AB7-47A1BBE8AD10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DABC04-441C-4A0A-8AB7-47A1BBE8AD10}">
      <dsp:nvSpPr>
        <dsp:cNvPr id="0" name=""/>
        <dsp:cNvSpPr/>
      </dsp:nvSpPr>
      <dsp:spPr>
        <a:xfrm>
          <a:off x="0" y="0"/>
          <a:ext cx="3657600" cy="504000"/>
        </a:xfrm>
        <a:prstGeom prst="right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42924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A0C11F-B048-4A90-B2CA-B5D78729C6EB}">
      <dsp:nvSpPr>
        <dsp:cNvPr id="0" name=""/>
        <dsp:cNvSpPr/>
      </dsp:nvSpPr>
      <dsp:spPr>
        <a:xfrm>
          <a:off x="2578695" y="128000"/>
          <a:ext cx="951904" cy="2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71120" rIns="0" bIns="7112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700" kern="1200" dirty="0"/>
        </a:p>
      </dsp:txBody>
      <dsp:txXfrm>
        <a:off x="2578695" y="128000"/>
        <a:ext cx="951904" cy="252000"/>
      </dsp:txXfrm>
    </dsp:sp>
    <dsp:sp modelId="{30BBB86D-DACB-4A46-A9E4-799536EF8A46}">
      <dsp:nvSpPr>
        <dsp:cNvPr id="0" name=""/>
        <dsp:cNvSpPr/>
      </dsp:nvSpPr>
      <dsp:spPr>
        <a:xfrm>
          <a:off x="1436409" y="128000"/>
          <a:ext cx="951904" cy="2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71120" rIns="0" bIns="7112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700" kern="1200"/>
        </a:p>
      </dsp:txBody>
      <dsp:txXfrm>
        <a:off x="1436409" y="128000"/>
        <a:ext cx="951904" cy="252000"/>
      </dsp:txXfrm>
    </dsp:sp>
    <dsp:sp modelId="{86C2153B-904F-4B9D-984E-6DDE65AA837E}">
      <dsp:nvSpPr>
        <dsp:cNvPr id="0" name=""/>
        <dsp:cNvSpPr/>
      </dsp:nvSpPr>
      <dsp:spPr>
        <a:xfrm>
          <a:off x="294124" y="128000"/>
          <a:ext cx="951904" cy="25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71120" rIns="0" bIns="7112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700" kern="1200"/>
        </a:p>
      </dsp:txBody>
      <dsp:txXfrm>
        <a:off x="294124" y="128000"/>
        <a:ext cx="951904" cy="25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58A9E-77D5-452F-81D9-C537EBC5D5A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964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5A6C5-A52C-48B7-B020-AEFBFED511D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3035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F864-34FD-4C7A-BC3E-C790889C4AC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7888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59EF3C7-B70D-4768-88C8-C93F9712295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51949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標題，物件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179DC17-4947-426E-82C3-270FCB1994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121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3C496-CF62-435D-8719-568B88C810A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02933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736D2-DA59-49FD-8D92-C80B2F38F4E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78064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C7432-4EA3-4A21-A45A-CECD3BC6C2E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33022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60FD3-3801-43DD-BA16-C46748C4D8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6256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740D5-46CD-4031-966B-A2354778C0E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38369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4DB73-BFB9-4652-8B6F-B009158C42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6112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FAC12-6203-4AE7-A96E-A94483624A3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7336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A4613-AC9A-4DB8-B48D-F5A1F65BC43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963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F50F2245-10EC-45FA-97A9-B420955EA05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252"/>
            <a:ext cx="7772400" cy="1470025"/>
          </a:xfrm>
        </p:spPr>
        <p:txBody>
          <a:bodyPr/>
          <a:lstStyle/>
          <a:p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6-1 </a:t>
            </a:r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變更簡報</a:t>
            </a:r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設計佈景</a:t>
            </a:r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主題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886200"/>
            <a:ext cx="7772400" cy="1752600"/>
          </a:xfrm>
        </p:spPr>
        <p:txBody>
          <a:bodyPr/>
          <a:lstStyle/>
          <a:p>
            <a:r>
              <a:rPr lang="zh-TW" altLang="en-US" sz="2800" dirty="0"/>
              <a:t>羅馬→西耶那→托斯卡尼→路卡→佛羅倫斯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09600" y="5715000"/>
            <a:ext cx="7924800" cy="1092200"/>
          </a:xfrm>
          <a:prstGeom prst="rect">
            <a:avLst/>
          </a:prstGeom>
          <a:solidFill>
            <a:srgbClr val="FFCCFF"/>
          </a:solidFill>
          <a:ln w="38100" cmpd="dbl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TW" altLang="en-US" dirty="0"/>
              <a:t>請把「</a:t>
            </a:r>
            <a:r>
              <a:rPr lang="zh-TW" altLang="en-US" dirty="0">
                <a:solidFill>
                  <a:srgbClr val="0000FF"/>
                </a:solidFill>
              </a:rPr>
              <a:t>整份簡報</a:t>
            </a:r>
            <a:r>
              <a:rPr lang="zh-TW" altLang="en-US" dirty="0"/>
              <a:t>」套用你喜歡的投影片</a:t>
            </a:r>
            <a:r>
              <a:rPr lang="zh-TW" altLang="en-US" dirty="0" smtClean="0"/>
              <a:t>設計佈景主題。</a:t>
            </a:r>
            <a:endParaRPr lang="zh-TW" altLang="en-US" dirty="0"/>
          </a:p>
          <a:p>
            <a:r>
              <a:rPr lang="zh-TW" altLang="en-US" dirty="0"/>
              <a:t>再把第三張投影片「</a:t>
            </a:r>
            <a:r>
              <a:rPr lang="zh-TW" altLang="en-US" dirty="0">
                <a:solidFill>
                  <a:srgbClr val="0000FF"/>
                </a:solidFill>
              </a:rPr>
              <a:t>單獨套用</a:t>
            </a:r>
            <a:r>
              <a:rPr lang="zh-TW" altLang="en-US" dirty="0"/>
              <a:t>」另一種不同的投影片</a:t>
            </a:r>
            <a:r>
              <a:rPr lang="zh-TW" altLang="en-US" dirty="0" smtClean="0"/>
              <a:t>設計佈景主題。</a:t>
            </a:r>
            <a:endParaRPr lang="zh-TW" altLang="en-US" dirty="0"/>
          </a:p>
          <a:p>
            <a:pPr>
              <a:spcBef>
                <a:spcPct val="50000"/>
              </a:spcBef>
            </a:pPr>
            <a:r>
              <a:rPr lang="en-US" altLang="zh-TW" b="1" dirty="0">
                <a:solidFill>
                  <a:srgbClr val="CC0000"/>
                </a:solidFill>
              </a:rPr>
              <a:t>Tip: </a:t>
            </a:r>
            <a:r>
              <a:rPr lang="zh-TW" altLang="en-US" b="1" dirty="0" smtClean="0">
                <a:solidFill>
                  <a:srgbClr val="CC0000"/>
                </a:solidFill>
              </a:rPr>
              <a:t>設</a:t>
            </a:r>
            <a:r>
              <a:rPr lang="zh-TW" altLang="en-US" b="1" dirty="0">
                <a:solidFill>
                  <a:srgbClr val="CC0000"/>
                </a:solidFill>
              </a:rPr>
              <a:t>計</a:t>
            </a:r>
            <a:r>
              <a:rPr lang="zh-TW" altLang="en-US" b="1" dirty="0" smtClean="0">
                <a:solidFill>
                  <a:srgbClr val="CC0000"/>
                </a:solidFill>
              </a:rPr>
              <a:t>→</a:t>
            </a:r>
            <a:r>
              <a:rPr lang="en-US" altLang="zh-TW" b="1" dirty="0" smtClean="0">
                <a:solidFill>
                  <a:srgbClr val="CC0000"/>
                </a:solidFill>
              </a:rPr>
              <a:t>【</a:t>
            </a:r>
            <a:r>
              <a:rPr lang="zh-TW" altLang="en-US" b="1" dirty="0" smtClean="0">
                <a:solidFill>
                  <a:srgbClr val="CC0000"/>
                </a:solidFill>
              </a:rPr>
              <a:t>佈景</a:t>
            </a:r>
            <a:r>
              <a:rPr lang="zh-TW" altLang="en-US" b="1" dirty="0" smtClean="0">
                <a:solidFill>
                  <a:srgbClr val="CC0000"/>
                </a:solidFill>
              </a:rPr>
              <a:t>主題</a:t>
            </a:r>
            <a:r>
              <a:rPr lang="en-US" altLang="zh-TW" b="1" dirty="0" smtClean="0">
                <a:solidFill>
                  <a:srgbClr val="CC0000"/>
                </a:solidFill>
              </a:rPr>
              <a:t>】</a:t>
            </a:r>
            <a:r>
              <a:rPr lang="zh-TW" altLang="en-US" b="1" dirty="0" smtClean="0">
                <a:solidFill>
                  <a:srgbClr val="CC0000"/>
                </a:solidFill>
              </a:rPr>
              <a:t>右方</a:t>
            </a:r>
            <a:r>
              <a:rPr lang="zh-TW" altLang="en-US" b="1" dirty="0">
                <a:solidFill>
                  <a:srgbClr val="CC0000"/>
                </a:solidFill>
              </a:rPr>
              <a:t>的「 </a:t>
            </a:r>
            <a:r>
              <a:rPr lang="zh-TW" altLang="en-US" b="1" dirty="0" smtClean="0">
                <a:solidFill>
                  <a:srgbClr val="CC0000"/>
                </a:solidFill>
              </a:rPr>
              <a:t>     」鈕</a:t>
            </a:r>
            <a:r>
              <a:rPr lang="zh-TW" altLang="en-US" b="1" dirty="0" smtClean="0">
                <a:solidFill>
                  <a:srgbClr val="CC0000"/>
                </a:solidFill>
              </a:rPr>
              <a:t>→</a:t>
            </a:r>
            <a:r>
              <a:rPr lang="zh-TW" altLang="en-US" b="1" dirty="0" smtClean="0">
                <a:solidFill>
                  <a:srgbClr val="CC0000"/>
                </a:solidFill>
              </a:rPr>
              <a:t>選擇欲套用的佈景主題</a:t>
            </a:r>
            <a:endParaRPr lang="zh-TW" alt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09600" y="2133600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r>
              <a:rPr lang="zh-TW" altLang="en-US" kern="0" dirty="0" smtClean="0"/>
              <a:t>義大利 </a:t>
            </a:r>
            <a:r>
              <a:rPr lang="en-US" altLang="zh-TW" kern="0" dirty="0" smtClean="0"/>
              <a:t>10</a:t>
            </a:r>
            <a:r>
              <a:rPr lang="zh-TW" altLang="en-US" kern="0" dirty="0" smtClean="0"/>
              <a:t>天</a:t>
            </a:r>
            <a:r>
              <a:rPr lang="en-US" altLang="zh-TW" kern="0" dirty="0" smtClean="0"/>
              <a:t>7</a:t>
            </a:r>
            <a:r>
              <a:rPr lang="zh-TW" altLang="en-US" kern="0" dirty="0" smtClean="0"/>
              <a:t>夜逍遙遊</a:t>
            </a:r>
            <a:endParaRPr lang="zh-TW" altLang="en-US" kern="0" dirty="0"/>
          </a:p>
        </p:txBody>
      </p:sp>
      <p:pic>
        <p:nvPicPr>
          <p:cNvPr id="6" name="圖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228941" y="6478020"/>
            <a:ext cx="343059" cy="3037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圖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910" y="1215887"/>
            <a:ext cx="7045187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台北</a:t>
            </a:r>
            <a:r>
              <a:rPr lang="en-US" altLang="zh-TW"/>
              <a:t>Taipei → </a:t>
            </a:r>
            <a:r>
              <a:rPr lang="zh-TW" altLang="en-US"/>
              <a:t>羅馬 </a:t>
            </a:r>
            <a:r>
              <a:rPr lang="en-US" altLang="zh-TW"/>
              <a:t>Rome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867400" cy="452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TW" altLang="en-US" sz="2400" dirty="0"/>
              <a:t>一出歐塔維亞諾車站，即是氣勢磅礡、輝宏莊嚴的梵諦岡聖地，別忘了以朝聖的心情參觀西斯汀禮拜堂裡由米開朗基羅花費</a:t>
            </a:r>
            <a:r>
              <a:rPr lang="en-US" altLang="zh-TW" sz="2400" dirty="0"/>
              <a:t>25</a:t>
            </a:r>
            <a:r>
              <a:rPr lang="zh-TW" altLang="en-US" sz="2400" dirty="0"/>
              <a:t>年製作的”最後的審判”。沿著台伯河漫步，一路瀏覽聖天使堡、納佛那廣場、花市、萬神殿、共和廣場，在西班牙廣場稍作休息，或是搭段地鐵去古羅馬市集，看看遍地的古蹟與圓形競技場。最後別忘了一定要去許願池，許一個屬於自己的羅馬假期 </a:t>
            </a:r>
            <a:r>
              <a:rPr lang="en-US" altLang="zh-TW" sz="2400" dirty="0"/>
              <a:t>! </a:t>
            </a:r>
          </a:p>
        </p:txBody>
      </p:sp>
      <p:pic>
        <p:nvPicPr>
          <p:cNvPr id="5144" name="Picture 24" descr="photo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8925" y="1752600"/>
            <a:ext cx="1898650" cy="4057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7" name="資料庫圖表 6"/>
          <p:cNvGraphicFramePr/>
          <p:nvPr>
            <p:extLst>
              <p:ext uri="{D42A27DB-BD31-4B8C-83A1-F6EECF244321}">
                <p14:modId xmlns:p14="http://schemas.microsoft.com/office/powerpoint/2010/main" val="1880612790"/>
              </p:ext>
            </p:extLst>
          </p:nvPr>
        </p:nvGraphicFramePr>
        <p:xfrm>
          <a:off x="5257800" y="6096000"/>
          <a:ext cx="3657600" cy="50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羅馬</a:t>
            </a:r>
            <a:r>
              <a:rPr lang="en-US" altLang="zh-TW"/>
              <a:t>Rome → </a:t>
            </a:r>
            <a:r>
              <a:rPr lang="zh-TW" altLang="en-US"/>
              <a:t>西耶那 </a:t>
            </a:r>
            <a:r>
              <a:rPr lang="en-US" altLang="zh-TW"/>
              <a:t>Siena </a:t>
            </a:r>
          </a:p>
        </p:txBody>
      </p:sp>
      <p:pic>
        <p:nvPicPr>
          <p:cNvPr id="9222" name="Picture 6" descr="photo-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3"/>
          <a:stretch>
            <a:fillRect/>
          </a:stretch>
        </p:blipFill>
        <p:spPr>
          <a:xfrm>
            <a:off x="457200" y="1828800"/>
            <a:ext cx="2667000" cy="1847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505200" y="1600200"/>
            <a:ext cx="5181600" cy="4525963"/>
          </a:xfrm>
        </p:spPr>
        <p:txBody>
          <a:bodyPr/>
          <a:lstStyle/>
          <a:p>
            <a:r>
              <a:rPr lang="zh-TW" altLang="en-US" sz="2800"/>
              <a:t>被列為世界遺產的西耶，那自</a:t>
            </a:r>
            <a:r>
              <a:rPr lang="en-US" altLang="zh-TW" sz="2800"/>
              <a:t>11</a:t>
            </a:r>
            <a:r>
              <a:rPr lang="zh-TW" altLang="en-US" sz="2800"/>
              <a:t>世紀起就與佛羅倫斯並列扥斯卡尼地區的兩大城邦，中世紀的城牆內依然保留著當時的建築與風貌，華麗的大教堂，有世界上最優美的扇形廣場，漫步穿梭其中令人流連忘返！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000"/>
              <a:t>西耶那 → 托斯卡尼→ 路卡 </a:t>
            </a:r>
            <a:r>
              <a:rPr lang="en-US" altLang="zh-TW" sz="4000"/>
              <a:t>Lucca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791200" cy="4525963"/>
          </a:xfrm>
        </p:spPr>
        <p:txBody>
          <a:bodyPr/>
          <a:lstStyle/>
          <a:p>
            <a:r>
              <a:rPr lang="zh-TW" altLang="en-US" sz="2400"/>
              <a:t>以電影美麗人生、托斯卡尼艷陽下聞名的托斯卡尼鄉間小鎮，是這趟旅行不可錯過的重點，但造訪這些美麗的山城除了開車似乎沒有其他較好的選擇；今日我們特別安排專車為您精選了幾個小鎮：例如有高塔之城著稱的聖吉米奈羅</a:t>
            </a:r>
            <a:r>
              <a:rPr lang="en-US" altLang="zh-TW" sz="2400"/>
              <a:t>(San Gimignano) </a:t>
            </a:r>
            <a:r>
              <a:rPr lang="zh-TW" altLang="en-US" sz="2400"/>
              <a:t>， 還有聞名於是的扥斯卡尼葡萄酒鄉，每年</a:t>
            </a:r>
            <a:r>
              <a:rPr lang="en-US" altLang="zh-TW" sz="2400"/>
              <a:t>9</a:t>
            </a:r>
            <a:r>
              <a:rPr lang="zh-TW" altLang="en-US" sz="2400"/>
              <a:t>月開始正是葡萄的採收季節，初釀的新酒果香醉人正等您來品嚐</a:t>
            </a:r>
            <a:r>
              <a:rPr lang="en-US" altLang="zh-TW" sz="2400"/>
              <a:t>……</a:t>
            </a:r>
            <a:r>
              <a:rPr lang="en-US" altLang="zh-TW" sz="2400" b="1"/>
              <a:t> </a:t>
            </a:r>
            <a:r>
              <a:rPr lang="en-US" altLang="zh-TW" sz="2400"/>
              <a:t/>
            </a:r>
            <a:br>
              <a:rPr lang="en-US" altLang="zh-TW" sz="2400"/>
            </a:br>
            <a:endParaRPr lang="en-US" altLang="zh-TW" sz="2400"/>
          </a:p>
        </p:txBody>
      </p:sp>
      <p:pic>
        <p:nvPicPr>
          <p:cNvPr id="11269" name="Picture 5" descr="photo-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0" y="1676400"/>
            <a:ext cx="1954213" cy="28051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路卡 </a:t>
            </a:r>
            <a:r>
              <a:rPr lang="en-US" altLang="zh-TW"/>
              <a:t>Lucca → </a:t>
            </a:r>
            <a:r>
              <a:rPr lang="zh-TW" altLang="en-US"/>
              <a:t>佛羅倫斯</a:t>
            </a:r>
            <a:r>
              <a:rPr lang="en-US" altLang="zh-TW"/>
              <a:t>Firenze 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TW" altLang="en-US" sz="2000" b="1"/>
              <a:t>早上先在路卡遊玩</a:t>
            </a:r>
            <a:r>
              <a:rPr lang="en-US" altLang="zh-TW" sz="2000" b="1"/>
              <a:t>… </a:t>
            </a:r>
            <a:r>
              <a:rPr lang="en-US" altLang="zh-TW" sz="2000"/>
              <a:t/>
            </a:r>
            <a:br>
              <a:rPr lang="en-US" altLang="zh-TW" sz="2000"/>
            </a:br>
            <a:r>
              <a:rPr lang="zh-TW" altLang="en-US" sz="2000"/>
              <a:t>路卡位於佛羅倫斯及比薩附近，是一個有完整城牆圍繞的中世紀小鎮，此地也是普契尼的出生地，您可以在旅客服務中心租腳踏車漫遊，騎在石板路上穿梭在巷弄間，城牆上</a:t>
            </a:r>
            <a:r>
              <a:rPr lang="en-US" altLang="zh-TW" sz="2000"/>
              <a:t>,</a:t>
            </a:r>
            <a:r>
              <a:rPr lang="zh-TW" altLang="en-US" sz="2000"/>
              <a:t>別有一番趣味。也可以徒步漫遊，走累了沿途的露天咖啡廳隨時可以小憩一番，或是買杯著名的義大利冰淇淋到拿破崙廣場或城牆上的樹蔭下，看著扥斯卡尼著名的藍天</a:t>
            </a:r>
            <a:r>
              <a:rPr lang="en-US" altLang="zh-TW" sz="2000"/>
              <a:t>…… </a:t>
            </a:r>
            <a:br>
              <a:rPr lang="en-US" altLang="zh-TW" sz="2000"/>
            </a:br>
            <a:r>
              <a:rPr lang="en-US" altLang="zh-TW" sz="2000" b="1"/>
              <a:t>- </a:t>
            </a:r>
            <a:r>
              <a:rPr lang="zh-TW" altLang="en-US" sz="2000" b="1"/>
              <a:t>下午再搭車到佛羅倫斯</a:t>
            </a:r>
            <a:r>
              <a:rPr lang="en-US" altLang="zh-TW" sz="2000" b="1"/>
              <a:t>…</a:t>
            </a:r>
            <a:r>
              <a:rPr lang="en-US" altLang="zh-TW" sz="2000"/>
              <a:t/>
            </a:r>
            <a:br>
              <a:rPr lang="en-US" altLang="zh-TW" sz="2000"/>
            </a:br>
            <a:r>
              <a:rPr lang="zh-TW" altLang="en-US" sz="2000"/>
              <a:t>終於到了文藝復興的起源地，走出中央車站，首先映入眼簾的是諾薇拉聖母教堂、順著伽雷塔尼路前行，就會看到百花聖母院、天堂之門、聖喬凡洗禮堂。絕對不可錯過的是集文藝復興繪畫大成的</a:t>
            </a:r>
            <a:r>
              <a:rPr lang="en-US" altLang="zh-TW" sz="2000"/>
              <a:t>-</a:t>
            </a:r>
            <a:r>
              <a:rPr lang="zh-TW" altLang="en-US" sz="2000"/>
              <a:t>烏菲茲美術館。或是到大教堂廣場西南一帶購物，挑選幾件翡冷翠特有的陶瓷製品，留下紀念。</a:t>
            </a:r>
            <a:br>
              <a:rPr lang="zh-TW" altLang="en-US" sz="2000"/>
            </a:br>
            <a:endParaRPr lang="zh-TW" altLang="en-US" sz="2000"/>
          </a:p>
        </p:txBody>
      </p:sp>
      <p:pic>
        <p:nvPicPr>
          <p:cNvPr id="7175" name="Picture 7" descr="photo-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600200"/>
            <a:ext cx="1970088" cy="4210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佛羅倫斯 </a:t>
            </a:r>
            <a:r>
              <a:rPr lang="en-US" altLang="zh-TW"/>
              <a:t>Firenze ←→ </a:t>
            </a:r>
            <a:r>
              <a:rPr lang="zh-TW" altLang="en-US"/>
              <a:t>比薩 </a:t>
            </a:r>
            <a:r>
              <a:rPr lang="en-US" altLang="zh-TW"/>
              <a:t>Pisa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6172200" cy="4525963"/>
          </a:xfrm>
        </p:spPr>
        <p:txBody>
          <a:bodyPr/>
          <a:lstStyle/>
          <a:p>
            <a:r>
              <a:rPr lang="zh-TW" altLang="en-US" sz="2800"/>
              <a:t>聞名全世界的比薩斜塔，從</a:t>
            </a:r>
            <a:r>
              <a:rPr lang="en-US" altLang="zh-TW" sz="2800"/>
              <a:t>14</a:t>
            </a:r>
            <a:r>
              <a:rPr lang="zh-TW" altLang="en-US" sz="2800"/>
              <a:t>世紀完工以來即開始傾斜，</a:t>
            </a:r>
            <a:r>
              <a:rPr lang="en-US" altLang="zh-TW" sz="2800"/>
              <a:t>1990</a:t>
            </a:r>
            <a:r>
              <a:rPr lang="zh-TW" altLang="en-US" sz="2800"/>
              <a:t>年義大利政府為了拯救斜塔，邀請了國內外專家共同修復，於</a:t>
            </a:r>
            <a:r>
              <a:rPr lang="en-US" altLang="zh-TW" sz="2800"/>
              <a:t>2001</a:t>
            </a:r>
            <a:r>
              <a:rPr lang="zh-TW" altLang="en-US" sz="2800"/>
              <a:t>年重新開放參觀；</a:t>
            </a:r>
            <a:r>
              <a:rPr lang="en-US" altLang="zh-TW" sz="2800"/>
              <a:t>【</a:t>
            </a:r>
            <a:r>
              <a:rPr lang="zh-TW" altLang="en-US" sz="2800"/>
              <a:t>比薩斜塔</a:t>
            </a:r>
            <a:r>
              <a:rPr lang="en-US" altLang="zh-TW" sz="2800"/>
              <a:t>】</a:t>
            </a:r>
            <a:r>
              <a:rPr lang="zh-TW" altLang="en-US" sz="2800"/>
              <a:t>或許有一天會成為歷史名詞，快趁遊義大利之便去拍個照吧！ </a:t>
            </a:r>
          </a:p>
        </p:txBody>
      </p:sp>
      <p:pic>
        <p:nvPicPr>
          <p:cNvPr id="20485" name="Picture 5" descr="未命名 -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1676400"/>
            <a:ext cx="1384300" cy="38242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000"/>
              <a:t>佛羅倫斯 </a:t>
            </a:r>
            <a:r>
              <a:rPr lang="en-US" altLang="zh-TW" sz="4000"/>
              <a:t>Firenze → </a:t>
            </a:r>
            <a:r>
              <a:rPr lang="zh-TW" altLang="en-US" sz="4000"/>
              <a:t>羅馬 → 台北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TW" altLang="en-US" sz="2800"/>
              <a:t>回家囉 </a:t>
            </a:r>
            <a:r>
              <a:rPr lang="en-US" altLang="zh-TW" sz="2800"/>
              <a:t>!! </a:t>
            </a:r>
          </a:p>
        </p:txBody>
      </p:sp>
      <p:grpSp>
        <p:nvGrpSpPr>
          <p:cNvPr id="14352" name="Group 16"/>
          <p:cNvGrpSpPr>
            <a:grpSpLocks/>
          </p:cNvGrpSpPr>
          <p:nvPr/>
        </p:nvGrpSpPr>
        <p:grpSpPr bwMode="auto">
          <a:xfrm>
            <a:off x="762000" y="1828800"/>
            <a:ext cx="7924800" cy="3776663"/>
            <a:chOff x="480" y="1152"/>
            <a:chExt cx="4992" cy="2379"/>
          </a:xfrm>
        </p:grpSpPr>
        <p:pic>
          <p:nvPicPr>
            <p:cNvPr id="14346" name="Picture 10" descr="26824-Travel_Picture-Taiwan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632"/>
              <a:ext cx="1920" cy="1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4" name="AutoShape 8"/>
            <p:cNvSpPr>
              <a:spLocks noChangeArrowheads="1"/>
            </p:cNvSpPr>
            <p:nvPr/>
          </p:nvSpPr>
          <p:spPr bwMode="auto">
            <a:xfrm>
              <a:off x="1440" y="1344"/>
              <a:ext cx="2736" cy="1104"/>
            </a:xfrm>
            <a:custGeom>
              <a:avLst/>
              <a:gdLst>
                <a:gd name="G0" fmla="+- -1440537 0 0"/>
                <a:gd name="G1" fmla="+- -10047837 0 0"/>
                <a:gd name="G2" fmla="+- -1440537 0 -10047837"/>
                <a:gd name="G3" fmla="+- 10800 0 0"/>
                <a:gd name="G4" fmla="+- 0 0 -144053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835 0 0"/>
                <a:gd name="G9" fmla="+- 0 0 -10047837"/>
                <a:gd name="G10" fmla="+- 8835 0 2700"/>
                <a:gd name="G11" fmla="cos G10 -1440537"/>
                <a:gd name="G12" fmla="sin G10 -1440537"/>
                <a:gd name="G13" fmla="cos 13500 -1440537"/>
                <a:gd name="G14" fmla="sin 13500 -1440537"/>
                <a:gd name="G15" fmla="+- G11 10800 0"/>
                <a:gd name="G16" fmla="+- G12 10800 0"/>
                <a:gd name="G17" fmla="+- G13 10800 0"/>
                <a:gd name="G18" fmla="+- G14 10800 0"/>
                <a:gd name="G19" fmla="*/ 8835 1 2"/>
                <a:gd name="G20" fmla="+- G19 5400 0"/>
                <a:gd name="G21" fmla="cos G20 -1440537"/>
                <a:gd name="G22" fmla="sin G20 -1440537"/>
                <a:gd name="G23" fmla="+- G21 10800 0"/>
                <a:gd name="G24" fmla="+- G12 G23 G22"/>
                <a:gd name="G25" fmla="+- G22 G23 G11"/>
                <a:gd name="G26" fmla="cos 10800 -1440537"/>
                <a:gd name="G27" fmla="sin 10800 -1440537"/>
                <a:gd name="G28" fmla="cos 8835 -1440537"/>
                <a:gd name="G29" fmla="sin 8835 -144053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0047837"/>
                <a:gd name="G36" fmla="sin G34 -10047837"/>
                <a:gd name="G37" fmla="+/ -10047837 -144053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835 G39"/>
                <a:gd name="G43" fmla="sin 8835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1242 w 21600"/>
                <a:gd name="T5" fmla="*/ 9 h 21600"/>
                <a:gd name="T6" fmla="*/ 2027 w 21600"/>
                <a:gd name="T7" fmla="*/ 6391 h 21600"/>
                <a:gd name="T8" fmla="*/ 11162 w 21600"/>
                <a:gd name="T9" fmla="*/ 1972 h 21600"/>
                <a:gd name="T10" fmla="*/ 23318 w 21600"/>
                <a:gd name="T11" fmla="*/ 5746 h 21600"/>
                <a:gd name="T12" fmla="*/ 21282 w 21600"/>
                <a:gd name="T13" fmla="*/ 10540 h 21600"/>
                <a:gd name="T14" fmla="*/ 16489 w 21600"/>
                <a:gd name="T15" fmla="*/ 850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992" y="7493"/>
                  </a:moveTo>
                  <a:cubicBezTo>
                    <a:pt x="17644" y="4152"/>
                    <a:pt x="14402" y="1965"/>
                    <a:pt x="10800" y="1965"/>
                  </a:cubicBezTo>
                  <a:cubicBezTo>
                    <a:pt x="7460" y="1964"/>
                    <a:pt x="4405" y="3848"/>
                    <a:pt x="2905" y="6832"/>
                  </a:cubicBezTo>
                  <a:lnTo>
                    <a:pt x="1150" y="5950"/>
                  </a:lnTo>
                  <a:cubicBezTo>
                    <a:pt x="2983" y="2302"/>
                    <a:pt x="6717" y="-1"/>
                    <a:pt x="10800" y="0"/>
                  </a:cubicBezTo>
                  <a:cubicBezTo>
                    <a:pt x="15203" y="0"/>
                    <a:pt x="19166" y="2673"/>
                    <a:pt x="20814" y="6757"/>
                  </a:cubicBezTo>
                  <a:lnTo>
                    <a:pt x="23318" y="5746"/>
                  </a:lnTo>
                  <a:lnTo>
                    <a:pt x="21282" y="10540"/>
                  </a:lnTo>
                  <a:lnTo>
                    <a:pt x="16489" y="8503"/>
                  </a:lnTo>
                  <a:lnTo>
                    <a:pt x="18992" y="7493"/>
                  </a:lnTo>
                  <a:close/>
                </a:path>
              </a:pathLst>
            </a:cu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pic>
          <p:nvPicPr>
            <p:cNvPr id="14341" name="Picture 5" descr="lh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1152"/>
              <a:ext cx="1080" cy="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4349" name="Picture 13" descr="italy_map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1584"/>
              <a:ext cx="1605" cy="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624" y="2112"/>
              <a:ext cx="1440" cy="7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TW" sz="3600" i="1" kern="10" dirty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Italy</a:t>
              </a:r>
              <a:endParaRPr lang="zh-TW" altLang="en-US" sz="3600" i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214</TotalTime>
  <Words>499</Words>
  <Application>Microsoft Office PowerPoint</Application>
  <PresentationFormat>如螢幕大小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預設簡報設計</vt:lpstr>
      <vt:lpstr>6-1 變更簡報設計佈景主題</vt:lpstr>
      <vt:lpstr>台北Taipei → 羅馬 Rome </vt:lpstr>
      <vt:lpstr>羅馬Rome → 西耶那 Siena </vt:lpstr>
      <vt:lpstr>西耶那 → 托斯卡尼→ 路卡 Lucca </vt:lpstr>
      <vt:lpstr>路卡 Lucca → 佛羅倫斯Firenze </vt:lpstr>
      <vt:lpstr>佛羅倫斯 Firenze ←→ 比薩 Pisa </vt:lpstr>
      <vt:lpstr>佛羅倫斯 Firenze → 羅馬 → 台北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Jonham</dc:creator>
  <cp:lastModifiedBy>Jonham</cp:lastModifiedBy>
  <cp:revision>10</cp:revision>
  <cp:lastPrinted>1601-01-01T00:00:00Z</cp:lastPrinted>
  <dcterms:created xsi:type="dcterms:W3CDTF">1601-01-01T00:00:00Z</dcterms:created>
  <dcterms:modified xsi:type="dcterms:W3CDTF">2015-03-12T06:04:10Z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