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6"/>
  </p:notesMasterIdLst>
  <p:sldIdLst>
    <p:sldId id="258" r:id="rId2"/>
    <p:sldId id="260" r:id="rId3"/>
    <p:sldId id="271" r:id="rId4"/>
    <p:sldId id="273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84" autoAdjust="0"/>
    <p:restoredTop sz="94340" autoAdjust="0"/>
  </p:normalViewPr>
  <p:slideViewPr>
    <p:cSldViewPr>
      <p:cViewPr varScale="1">
        <p:scale>
          <a:sx n="73" d="100"/>
          <a:sy n="73" d="100"/>
        </p:scale>
        <p:origin x="-72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5A406A-9CE2-403D-B830-6DF57B069460}" type="doc">
      <dgm:prSet loTypeId="urn:microsoft.com/office/officeart/2005/8/layout/hProcess11" loCatId="process" qsTypeId="urn:microsoft.com/office/officeart/2005/8/quickstyle/3d2" qsCatId="3D" csTypeId="urn:microsoft.com/office/officeart/2005/8/colors/accent4_4" csCatId="accent4"/>
      <dgm:spPr/>
      <dgm:t>
        <a:bodyPr/>
        <a:lstStyle/>
        <a:p>
          <a:endParaRPr lang="zh-TW" altLang="en-US"/>
        </a:p>
      </dgm:t>
    </dgm:pt>
    <dgm:pt modelId="{17D9774A-37FC-4D18-BBD3-0B459600A99D}">
      <dgm:prSet/>
      <dgm:spPr/>
      <dgm:t>
        <a:bodyPr/>
        <a:lstStyle/>
        <a:p>
          <a:pPr rtl="0"/>
          <a:r>
            <a:rPr lang="zh-TW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認識</a:t>
          </a:r>
          <a:r>
            <a:rPr lang="en-US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PowerPoint</a:t>
          </a:r>
          <a:r>
            <a:rPr lang="zh-TW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使用介面</a:t>
          </a:r>
          <a:endParaRPr lang="zh-TW" b="1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A42F0AB3-CDB0-4F00-8883-A59D2B10DF89}" type="parTrans" cxnId="{D1992D74-A9B3-4810-BB22-D200BC4B2F60}">
      <dgm:prSet/>
      <dgm:spPr/>
      <dgm:t>
        <a:bodyPr/>
        <a:lstStyle/>
        <a:p>
          <a:endParaRPr lang="zh-TW" altLang="en-US" b="1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74649B37-3697-491D-8F6F-9BAAE29D3013}" type="sibTrans" cxnId="{D1992D74-A9B3-4810-BB22-D200BC4B2F60}">
      <dgm:prSet/>
      <dgm:spPr/>
      <dgm:t>
        <a:bodyPr/>
        <a:lstStyle/>
        <a:p>
          <a:endParaRPr lang="zh-TW" altLang="en-US" b="1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D66E1861-1C77-4F2D-8005-0BB9813A5CFF}">
      <dgm:prSet/>
      <dgm:spPr/>
      <dgm:t>
        <a:bodyPr/>
        <a:lstStyle/>
        <a:p>
          <a:pPr rtl="0"/>
          <a:r>
            <a:rPr lang="zh-TW" b="1" cap="none" spc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快速工具的使用</a:t>
          </a:r>
          <a:endParaRPr lang="zh-TW" b="1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628E4498-921A-404A-944F-D4E3AE8FCCA6}" type="parTrans" cxnId="{0A2E7723-9CE4-4FED-8738-65FD1CD57AB8}">
      <dgm:prSet/>
      <dgm:spPr/>
      <dgm:t>
        <a:bodyPr/>
        <a:lstStyle/>
        <a:p>
          <a:endParaRPr lang="zh-TW" altLang="en-US" b="1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3BD13964-0C12-4643-90C1-66DA4982E3C9}" type="sibTrans" cxnId="{0A2E7723-9CE4-4FED-8738-65FD1CD57AB8}">
      <dgm:prSet/>
      <dgm:spPr/>
      <dgm:t>
        <a:bodyPr/>
        <a:lstStyle/>
        <a:p>
          <a:endParaRPr lang="zh-TW" altLang="en-US" b="1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00426E7C-65C7-46CE-AEAC-5811C0CC2EE5}">
      <dgm:prSet/>
      <dgm:spPr/>
      <dgm:t>
        <a:bodyPr/>
        <a:lstStyle/>
        <a:p>
          <a:pPr rtl="0"/>
          <a:r>
            <a:rPr lang="zh-TW" b="1" cap="none" spc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認識投影片的檢視模式</a:t>
          </a:r>
          <a:endParaRPr lang="zh-TW" b="1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16BD68A4-3750-447D-8A08-7E3BB04DD7DC}" type="parTrans" cxnId="{915683AE-7220-4514-99C1-7B16A209E755}">
      <dgm:prSet/>
      <dgm:spPr/>
      <dgm:t>
        <a:bodyPr/>
        <a:lstStyle/>
        <a:p>
          <a:endParaRPr lang="zh-TW" altLang="en-US" b="1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8525821A-4217-408D-838D-E1841EFE6213}" type="sibTrans" cxnId="{915683AE-7220-4514-99C1-7B16A209E755}">
      <dgm:prSet/>
      <dgm:spPr/>
      <dgm:t>
        <a:bodyPr/>
        <a:lstStyle/>
        <a:p>
          <a:endParaRPr lang="zh-TW" altLang="en-US" b="1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F3C05B5B-5773-4034-BF5D-19A53CDABAAB}">
      <dgm:prSet/>
      <dgm:spPr/>
      <dgm:t>
        <a:bodyPr/>
        <a:lstStyle/>
        <a:p>
          <a:pPr rtl="0"/>
          <a:r>
            <a:rPr lang="zh-TW" b="1" cap="none" spc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選項的設定</a:t>
          </a:r>
          <a:endParaRPr lang="zh-TW" b="1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C14BB0C9-9261-4D53-B3DA-4D5C5321EDC8}" type="parTrans" cxnId="{4D73550C-517A-4604-9982-9B7085D284FF}">
      <dgm:prSet/>
      <dgm:spPr/>
      <dgm:t>
        <a:bodyPr/>
        <a:lstStyle/>
        <a:p>
          <a:endParaRPr lang="zh-TW" altLang="en-US" b="1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F81546F4-454C-4DE5-876B-176DB76D03E9}" type="sibTrans" cxnId="{4D73550C-517A-4604-9982-9B7085D284FF}">
      <dgm:prSet/>
      <dgm:spPr/>
      <dgm:t>
        <a:bodyPr/>
        <a:lstStyle/>
        <a:p>
          <a:endParaRPr lang="zh-TW" altLang="en-US" b="1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21C73B2A-94A9-4555-99F3-0CA2CF54912F}">
      <dgm:prSet/>
      <dgm:spPr/>
      <dgm:t>
        <a:bodyPr/>
        <a:lstStyle/>
        <a:p>
          <a:pPr rtl="0"/>
          <a:r>
            <a:rPr lang="zh-TW" b="1" cap="none" spc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好用的線上說明</a:t>
          </a:r>
          <a:endParaRPr lang="zh-TW" b="1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6BB0038B-5C59-45AD-BA97-1FB921A9A1E8}" type="parTrans" cxnId="{58D80756-31A5-406B-B0FD-0175A74F1D0D}">
      <dgm:prSet/>
      <dgm:spPr/>
      <dgm:t>
        <a:bodyPr/>
        <a:lstStyle/>
        <a:p>
          <a:endParaRPr lang="zh-TW" altLang="en-US" b="1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0967A961-0429-4A59-8260-C4777689D266}" type="sibTrans" cxnId="{58D80756-31A5-406B-B0FD-0175A74F1D0D}">
      <dgm:prSet/>
      <dgm:spPr/>
      <dgm:t>
        <a:bodyPr/>
        <a:lstStyle/>
        <a:p>
          <a:endParaRPr lang="zh-TW" altLang="en-US" b="1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320FDA61-89D6-4D5D-BC6A-B2FC262F889C}" type="pres">
      <dgm:prSet presAssocID="{DA5A406A-9CE2-403D-B830-6DF57B06946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B8F6DE00-B3AB-412A-94E2-F0377927F515}" type="pres">
      <dgm:prSet presAssocID="{DA5A406A-9CE2-403D-B830-6DF57B069460}" presName="arrow" presStyleLbl="bgShp" presStyleIdx="0" presStyleCnt="1"/>
      <dgm:spPr/>
    </dgm:pt>
    <dgm:pt modelId="{4506DC26-3546-44F3-8235-58CF2B9F4375}" type="pres">
      <dgm:prSet presAssocID="{DA5A406A-9CE2-403D-B830-6DF57B069460}" presName="points" presStyleCnt="0"/>
      <dgm:spPr/>
    </dgm:pt>
    <dgm:pt modelId="{3C7BDE4C-8828-430B-AEE7-60E69BF8A9E9}" type="pres">
      <dgm:prSet presAssocID="{17D9774A-37FC-4D18-BBD3-0B459600A99D}" presName="compositeA" presStyleCnt="0"/>
      <dgm:spPr/>
    </dgm:pt>
    <dgm:pt modelId="{3639B312-7156-48C8-9754-E7F2DB6FE3EE}" type="pres">
      <dgm:prSet presAssocID="{17D9774A-37FC-4D18-BBD3-0B459600A99D}" presName="text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FFA065C-CF41-4399-B7F4-ACB0EA604CD4}" type="pres">
      <dgm:prSet presAssocID="{17D9774A-37FC-4D18-BBD3-0B459600A99D}" presName="circleA" presStyleLbl="node1" presStyleIdx="0" presStyleCnt="5"/>
      <dgm:spPr/>
    </dgm:pt>
    <dgm:pt modelId="{ECD753F1-5A84-4462-A12C-0771EEA511DC}" type="pres">
      <dgm:prSet presAssocID="{17D9774A-37FC-4D18-BBD3-0B459600A99D}" presName="spaceA" presStyleCnt="0"/>
      <dgm:spPr/>
    </dgm:pt>
    <dgm:pt modelId="{2EDED519-3A24-4919-A61C-E764C0263B40}" type="pres">
      <dgm:prSet presAssocID="{74649B37-3697-491D-8F6F-9BAAE29D3013}" presName="space" presStyleCnt="0"/>
      <dgm:spPr/>
    </dgm:pt>
    <dgm:pt modelId="{F81795BB-3C8A-4F3D-8AC4-E08F88CB2A47}" type="pres">
      <dgm:prSet presAssocID="{D66E1861-1C77-4F2D-8005-0BB9813A5CFF}" presName="compositeB" presStyleCnt="0"/>
      <dgm:spPr/>
    </dgm:pt>
    <dgm:pt modelId="{762CD901-6836-486D-819B-8613E6D6506C}" type="pres">
      <dgm:prSet presAssocID="{D66E1861-1C77-4F2D-8005-0BB9813A5CFF}" presName="text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15F36E5-C4DC-446C-B17C-6FA14E50DF20}" type="pres">
      <dgm:prSet presAssocID="{D66E1861-1C77-4F2D-8005-0BB9813A5CFF}" presName="circleB" presStyleLbl="node1" presStyleIdx="1" presStyleCnt="5"/>
      <dgm:spPr/>
    </dgm:pt>
    <dgm:pt modelId="{B56F32CE-E768-4EEF-ACFB-A6EE6720A749}" type="pres">
      <dgm:prSet presAssocID="{D66E1861-1C77-4F2D-8005-0BB9813A5CFF}" presName="spaceB" presStyleCnt="0"/>
      <dgm:spPr/>
    </dgm:pt>
    <dgm:pt modelId="{4A647984-8073-45E5-A747-346D82A6BD5C}" type="pres">
      <dgm:prSet presAssocID="{3BD13964-0C12-4643-90C1-66DA4982E3C9}" presName="space" presStyleCnt="0"/>
      <dgm:spPr/>
    </dgm:pt>
    <dgm:pt modelId="{A571046A-758B-4BEE-9506-1E7E3063C3AE}" type="pres">
      <dgm:prSet presAssocID="{00426E7C-65C7-46CE-AEAC-5811C0CC2EE5}" presName="compositeA" presStyleCnt="0"/>
      <dgm:spPr/>
    </dgm:pt>
    <dgm:pt modelId="{6CB980CE-83EF-4157-AABA-FBC731FFD140}" type="pres">
      <dgm:prSet presAssocID="{00426E7C-65C7-46CE-AEAC-5811C0CC2EE5}" presName="textA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7B6B7B4-DB80-418E-ACD4-57CFF6C7A72F}" type="pres">
      <dgm:prSet presAssocID="{00426E7C-65C7-46CE-AEAC-5811C0CC2EE5}" presName="circleA" presStyleLbl="node1" presStyleIdx="2" presStyleCnt="5"/>
      <dgm:spPr/>
    </dgm:pt>
    <dgm:pt modelId="{0108086D-8DF7-435E-977B-591A7F3CD312}" type="pres">
      <dgm:prSet presAssocID="{00426E7C-65C7-46CE-AEAC-5811C0CC2EE5}" presName="spaceA" presStyleCnt="0"/>
      <dgm:spPr/>
    </dgm:pt>
    <dgm:pt modelId="{3CE05E82-9CC5-44CF-AAF3-4B462F633DB3}" type="pres">
      <dgm:prSet presAssocID="{8525821A-4217-408D-838D-E1841EFE6213}" presName="space" presStyleCnt="0"/>
      <dgm:spPr/>
    </dgm:pt>
    <dgm:pt modelId="{A6F14B9F-FFAA-4E76-9996-AB0997403BD4}" type="pres">
      <dgm:prSet presAssocID="{F3C05B5B-5773-4034-BF5D-19A53CDABAAB}" presName="compositeB" presStyleCnt="0"/>
      <dgm:spPr/>
    </dgm:pt>
    <dgm:pt modelId="{DACE117C-F38D-4015-84BA-4658D23837AA}" type="pres">
      <dgm:prSet presAssocID="{F3C05B5B-5773-4034-BF5D-19A53CDABAAB}" presName="textB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92D7F4D-325F-4E79-846A-0B65BCD30920}" type="pres">
      <dgm:prSet presAssocID="{F3C05B5B-5773-4034-BF5D-19A53CDABAAB}" presName="circleB" presStyleLbl="node1" presStyleIdx="3" presStyleCnt="5"/>
      <dgm:spPr/>
    </dgm:pt>
    <dgm:pt modelId="{269F1105-66C8-42D3-BBE7-00FAA5068D8E}" type="pres">
      <dgm:prSet presAssocID="{F3C05B5B-5773-4034-BF5D-19A53CDABAAB}" presName="spaceB" presStyleCnt="0"/>
      <dgm:spPr/>
    </dgm:pt>
    <dgm:pt modelId="{BDBA3F3B-94E2-4DCB-B561-6910F23BB51B}" type="pres">
      <dgm:prSet presAssocID="{F81546F4-454C-4DE5-876B-176DB76D03E9}" presName="space" presStyleCnt="0"/>
      <dgm:spPr/>
    </dgm:pt>
    <dgm:pt modelId="{69C66763-1F5D-4A3A-84BE-BC332FF0B185}" type="pres">
      <dgm:prSet presAssocID="{21C73B2A-94A9-4555-99F3-0CA2CF54912F}" presName="compositeA" presStyleCnt="0"/>
      <dgm:spPr/>
    </dgm:pt>
    <dgm:pt modelId="{B153A30A-AFEA-42D8-8643-F5B88BD97B19}" type="pres">
      <dgm:prSet presAssocID="{21C73B2A-94A9-4555-99F3-0CA2CF54912F}" presName="textA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4518BD5-35EF-43F9-B984-4DBE6BEE4998}" type="pres">
      <dgm:prSet presAssocID="{21C73B2A-94A9-4555-99F3-0CA2CF54912F}" presName="circleA" presStyleLbl="node1" presStyleIdx="4" presStyleCnt="5"/>
      <dgm:spPr/>
    </dgm:pt>
    <dgm:pt modelId="{8DC5FA03-5BAF-4079-B186-9D11CB08C8C3}" type="pres">
      <dgm:prSet presAssocID="{21C73B2A-94A9-4555-99F3-0CA2CF54912F}" presName="spaceA" presStyleCnt="0"/>
      <dgm:spPr/>
    </dgm:pt>
  </dgm:ptLst>
  <dgm:cxnLst>
    <dgm:cxn modelId="{332A788D-A9FC-44B4-8182-CEED6E2D3C05}" type="presOf" srcId="{00426E7C-65C7-46CE-AEAC-5811C0CC2EE5}" destId="{6CB980CE-83EF-4157-AABA-FBC731FFD140}" srcOrd="0" destOrd="0" presId="urn:microsoft.com/office/officeart/2005/8/layout/hProcess11"/>
    <dgm:cxn modelId="{041A143B-CE29-4A0C-8204-90C3F47AAA10}" type="presOf" srcId="{21C73B2A-94A9-4555-99F3-0CA2CF54912F}" destId="{B153A30A-AFEA-42D8-8643-F5B88BD97B19}" srcOrd="0" destOrd="0" presId="urn:microsoft.com/office/officeart/2005/8/layout/hProcess11"/>
    <dgm:cxn modelId="{A8C47A2D-3A9C-4243-8459-C280F181CC74}" type="presOf" srcId="{17D9774A-37FC-4D18-BBD3-0B459600A99D}" destId="{3639B312-7156-48C8-9754-E7F2DB6FE3EE}" srcOrd="0" destOrd="0" presId="urn:microsoft.com/office/officeart/2005/8/layout/hProcess11"/>
    <dgm:cxn modelId="{58D80756-31A5-406B-B0FD-0175A74F1D0D}" srcId="{DA5A406A-9CE2-403D-B830-6DF57B069460}" destId="{21C73B2A-94A9-4555-99F3-0CA2CF54912F}" srcOrd="4" destOrd="0" parTransId="{6BB0038B-5C59-45AD-BA97-1FB921A9A1E8}" sibTransId="{0967A961-0429-4A59-8260-C4777689D266}"/>
    <dgm:cxn modelId="{337335A2-423B-4256-B9BF-001C994B8FF9}" type="presOf" srcId="{DA5A406A-9CE2-403D-B830-6DF57B069460}" destId="{320FDA61-89D6-4D5D-BC6A-B2FC262F889C}" srcOrd="0" destOrd="0" presId="urn:microsoft.com/office/officeart/2005/8/layout/hProcess11"/>
    <dgm:cxn modelId="{27140489-4E70-4492-B47D-D324FCDDD444}" type="presOf" srcId="{F3C05B5B-5773-4034-BF5D-19A53CDABAAB}" destId="{DACE117C-F38D-4015-84BA-4658D23837AA}" srcOrd="0" destOrd="0" presId="urn:microsoft.com/office/officeart/2005/8/layout/hProcess11"/>
    <dgm:cxn modelId="{4D73550C-517A-4604-9982-9B7085D284FF}" srcId="{DA5A406A-9CE2-403D-B830-6DF57B069460}" destId="{F3C05B5B-5773-4034-BF5D-19A53CDABAAB}" srcOrd="3" destOrd="0" parTransId="{C14BB0C9-9261-4D53-B3DA-4D5C5321EDC8}" sibTransId="{F81546F4-454C-4DE5-876B-176DB76D03E9}"/>
    <dgm:cxn modelId="{0A2E7723-9CE4-4FED-8738-65FD1CD57AB8}" srcId="{DA5A406A-9CE2-403D-B830-6DF57B069460}" destId="{D66E1861-1C77-4F2D-8005-0BB9813A5CFF}" srcOrd="1" destOrd="0" parTransId="{628E4498-921A-404A-944F-D4E3AE8FCCA6}" sibTransId="{3BD13964-0C12-4643-90C1-66DA4982E3C9}"/>
    <dgm:cxn modelId="{C9191B36-F284-4503-8499-7C5BA4C105CE}" type="presOf" srcId="{D66E1861-1C77-4F2D-8005-0BB9813A5CFF}" destId="{762CD901-6836-486D-819B-8613E6D6506C}" srcOrd="0" destOrd="0" presId="urn:microsoft.com/office/officeart/2005/8/layout/hProcess11"/>
    <dgm:cxn modelId="{D1992D74-A9B3-4810-BB22-D200BC4B2F60}" srcId="{DA5A406A-9CE2-403D-B830-6DF57B069460}" destId="{17D9774A-37FC-4D18-BBD3-0B459600A99D}" srcOrd="0" destOrd="0" parTransId="{A42F0AB3-CDB0-4F00-8883-A59D2B10DF89}" sibTransId="{74649B37-3697-491D-8F6F-9BAAE29D3013}"/>
    <dgm:cxn modelId="{915683AE-7220-4514-99C1-7B16A209E755}" srcId="{DA5A406A-9CE2-403D-B830-6DF57B069460}" destId="{00426E7C-65C7-46CE-AEAC-5811C0CC2EE5}" srcOrd="2" destOrd="0" parTransId="{16BD68A4-3750-447D-8A08-7E3BB04DD7DC}" sibTransId="{8525821A-4217-408D-838D-E1841EFE6213}"/>
    <dgm:cxn modelId="{70C6E0A2-BB40-449D-B71C-86B89D2D6B59}" type="presParOf" srcId="{320FDA61-89D6-4D5D-BC6A-B2FC262F889C}" destId="{B8F6DE00-B3AB-412A-94E2-F0377927F515}" srcOrd="0" destOrd="0" presId="urn:microsoft.com/office/officeart/2005/8/layout/hProcess11"/>
    <dgm:cxn modelId="{4D5E99EB-DC88-4063-9BBD-04664DB7B64D}" type="presParOf" srcId="{320FDA61-89D6-4D5D-BC6A-B2FC262F889C}" destId="{4506DC26-3546-44F3-8235-58CF2B9F4375}" srcOrd="1" destOrd="0" presId="urn:microsoft.com/office/officeart/2005/8/layout/hProcess11"/>
    <dgm:cxn modelId="{5370A4F5-D59F-46EA-BBEC-9FC77D1170CE}" type="presParOf" srcId="{4506DC26-3546-44F3-8235-58CF2B9F4375}" destId="{3C7BDE4C-8828-430B-AEE7-60E69BF8A9E9}" srcOrd="0" destOrd="0" presId="urn:microsoft.com/office/officeart/2005/8/layout/hProcess11"/>
    <dgm:cxn modelId="{0DBE0C1A-340D-4DA0-BE30-0AE13CC832B6}" type="presParOf" srcId="{3C7BDE4C-8828-430B-AEE7-60E69BF8A9E9}" destId="{3639B312-7156-48C8-9754-E7F2DB6FE3EE}" srcOrd="0" destOrd="0" presId="urn:microsoft.com/office/officeart/2005/8/layout/hProcess11"/>
    <dgm:cxn modelId="{F09C1F34-0A98-4991-AEC2-6B68E5A3E315}" type="presParOf" srcId="{3C7BDE4C-8828-430B-AEE7-60E69BF8A9E9}" destId="{CFFA065C-CF41-4399-B7F4-ACB0EA604CD4}" srcOrd="1" destOrd="0" presId="urn:microsoft.com/office/officeart/2005/8/layout/hProcess11"/>
    <dgm:cxn modelId="{632FB874-4568-4DDE-9A5C-4CDF92BE6003}" type="presParOf" srcId="{3C7BDE4C-8828-430B-AEE7-60E69BF8A9E9}" destId="{ECD753F1-5A84-4462-A12C-0771EEA511DC}" srcOrd="2" destOrd="0" presId="urn:microsoft.com/office/officeart/2005/8/layout/hProcess11"/>
    <dgm:cxn modelId="{D4300093-400F-4FF6-82FA-49927770BB3D}" type="presParOf" srcId="{4506DC26-3546-44F3-8235-58CF2B9F4375}" destId="{2EDED519-3A24-4919-A61C-E764C0263B40}" srcOrd="1" destOrd="0" presId="urn:microsoft.com/office/officeart/2005/8/layout/hProcess11"/>
    <dgm:cxn modelId="{436495F3-D585-4358-AF2E-FA7E040175C1}" type="presParOf" srcId="{4506DC26-3546-44F3-8235-58CF2B9F4375}" destId="{F81795BB-3C8A-4F3D-8AC4-E08F88CB2A47}" srcOrd="2" destOrd="0" presId="urn:microsoft.com/office/officeart/2005/8/layout/hProcess11"/>
    <dgm:cxn modelId="{91B522B6-B29A-4DBD-BE56-6194CC62EB5D}" type="presParOf" srcId="{F81795BB-3C8A-4F3D-8AC4-E08F88CB2A47}" destId="{762CD901-6836-486D-819B-8613E6D6506C}" srcOrd="0" destOrd="0" presId="urn:microsoft.com/office/officeart/2005/8/layout/hProcess11"/>
    <dgm:cxn modelId="{EA386A6F-59F0-4F18-B87E-91CB68459AF9}" type="presParOf" srcId="{F81795BB-3C8A-4F3D-8AC4-E08F88CB2A47}" destId="{715F36E5-C4DC-446C-B17C-6FA14E50DF20}" srcOrd="1" destOrd="0" presId="urn:microsoft.com/office/officeart/2005/8/layout/hProcess11"/>
    <dgm:cxn modelId="{765AB310-4AE1-44CD-8E1D-24D95E4A96EF}" type="presParOf" srcId="{F81795BB-3C8A-4F3D-8AC4-E08F88CB2A47}" destId="{B56F32CE-E768-4EEF-ACFB-A6EE6720A749}" srcOrd="2" destOrd="0" presId="urn:microsoft.com/office/officeart/2005/8/layout/hProcess11"/>
    <dgm:cxn modelId="{5E462589-D36F-40E0-8C9F-D127D92C31D0}" type="presParOf" srcId="{4506DC26-3546-44F3-8235-58CF2B9F4375}" destId="{4A647984-8073-45E5-A747-346D82A6BD5C}" srcOrd="3" destOrd="0" presId="urn:microsoft.com/office/officeart/2005/8/layout/hProcess11"/>
    <dgm:cxn modelId="{D3524639-7FF7-40A8-88C1-3083FAF25641}" type="presParOf" srcId="{4506DC26-3546-44F3-8235-58CF2B9F4375}" destId="{A571046A-758B-4BEE-9506-1E7E3063C3AE}" srcOrd="4" destOrd="0" presId="urn:microsoft.com/office/officeart/2005/8/layout/hProcess11"/>
    <dgm:cxn modelId="{D7EE0B9F-A10F-4C50-94F2-D2A267AC2E35}" type="presParOf" srcId="{A571046A-758B-4BEE-9506-1E7E3063C3AE}" destId="{6CB980CE-83EF-4157-AABA-FBC731FFD140}" srcOrd="0" destOrd="0" presId="urn:microsoft.com/office/officeart/2005/8/layout/hProcess11"/>
    <dgm:cxn modelId="{7F288394-9770-4C5B-B9FE-AFFA284FE15F}" type="presParOf" srcId="{A571046A-758B-4BEE-9506-1E7E3063C3AE}" destId="{D7B6B7B4-DB80-418E-ACD4-57CFF6C7A72F}" srcOrd="1" destOrd="0" presId="urn:microsoft.com/office/officeart/2005/8/layout/hProcess11"/>
    <dgm:cxn modelId="{5F0E8798-295B-4DA1-ADF8-0D4B280CCD7B}" type="presParOf" srcId="{A571046A-758B-4BEE-9506-1E7E3063C3AE}" destId="{0108086D-8DF7-435E-977B-591A7F3CD312}" srcOrd="2" destOrd="0" presId="urn:microsoft.com/office/officeart/2005/8/layout/hProcess11"/>
    <dgm:cxn modelId="{2634E00B-54A8-49BC-8DEB-654D852FBB12}" type="presParOf" srcId="{4506DC26-3546-44F3-8235-58CF2B9F4375}" destId="{3CE05E82-9CC5-44CF-AAF3-4B462F633DB3}" srcOrd="5" destOrd="0" presId="urn:microsoft.com/office/officeart/2005/8/layout/hProcess11"/>
    <dgm:cxn modelId="{B0924DCD-5981-48D2-9B07-0884BDE46E9B}" type="presParOf" srcId="{4506DC26-3546-44F3-8235-58CF2B9F4375}" destId="{A6F14B9F-FFAA-4E76-9996-AB0997403BD4}" srcOrd="6" destOrd="0" presId="urn:microsoft.com/office/officeart/2005/8/layout/hProcess11"/>
    <dgm:cxn modelId="{60252AF6-79E7-4616-9A23-E3C29051C3FB}" type="presParOf" srcId="{A6F14B9F-FFAA-4E76-9996-AB0997403BD4}" destId="{DACE117C-F38D-4015-84BA-4658D23837AA}" srcOrd="0" destOrd="0" presId="urn:microsoft.com/office/officeart/2005/8/layout/hProcess11"/>
    <dgm:cxn modelId="{1F116A96-0544-419F-93A1-FB93BDC3854A}" type="presParOf" srcId="{A6F14B9F-FFAA-4E76-9996-AB0997403BD4}" destId="{A92D7F4D-325F-4E79-846A-0B65BCD30920}" srcOrd="1" destOrd="0" presId="urn:microsoft.com/office/officeart/2005/8/layout/hProcess11"/>
    <dgm:cxn modelId="{54F62373-A83D-430B-9AD8-B8FD7E7A6844}" type="presParOf" srcId="{A6F14B9F-FFAA-4E76-9996-AB0997403BD4}" destId="{269F1105-66C8-42D3-BBE7-00FAA5068D8E}" srcOrd="2" destOrd="0" presId="urn:microsoft.com/office/officeart/2005/8/layout/hProcess11"/>
    <dgm:cxn modelId="{FFF07FA3-37D7-4B64-ADCD-7D18C753BF79}" type="presParOf" srcId="{4506DC26-3546-44F3-8235-58CF2B9F4375}" destId="{BDBA3F3B-94E2-4DCB-B561-6910F23BB51B}" srcOrd="7" destOrd="0" presId="urn:microsoft.com/office/officeart/2005/8/layout/hProcess11"/>
    <dgm:cxn modelId="{300026E2-86DE-4B5E-88D1-6F5198E28205}" type="presParOf" srcId="{4506DC26-3546-44F3-8235-58CF2B9F4375}" destId="{69C66763-1F5D-4A3A-84BE-BC332FF0B185}" srcOrd="8" destOrd="0" presId="urn:microsoft.com/office/officeart/2005/8/layout/hProcess11"/>
    <dgm:cxn modelId="{5E1DF766-646C-4371-BBA7-F685F3710960}" type="presParOf" srcId="{69C66763-1F5D-4A3A-84BE-BC332FF0B185}" destId="{B153A30A-AFEA-42D8-8643-F5B88BD97B19}" srcOrd="0" destOrd="0" presId="urn:microsoft.com/office/officeart/2005/8/layout/hProcess11"/>
    <dgm:cxn modelId="{58619412-798D-4818-A1FB-525F50B49EA2}" type="presParOf" srcId="{69C66763-1F5D-4A3A-84BE-BC332FF0B185}" destId="{54518BD5-35EF-43F9-B984-4DBE6BEE4998}" srcOrd="1" destOrd="0" presId="urn:microsoft.com/office/officeart/2005/8/layout/hProcess11"/>
    <dgm:cxn modelId="{DF1F2DFC-2CD7-46C9-B243-7F2B407FA31A}" type="presParOf" srcId="{69C66763-1F5D-4A3A-84BE-BC332FF0B185}" destId="{8DC5FA03-5BAF-4079-B186-9D11CB08C8C3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5A4450-7387-4832-A9BF-5E3F40B59AA8}" type="doc">
      <dgm:prSet loTypeId="urn:microsoft.com/office/officeart/2005/8/layout/hProcess9" loCatId="process" qsTypeId="urn:microsoft.com/office/officeart/2005/8/quickstyle/3d2" qsCatId="3D" csTypeId="urn:microsoft.com/office/officeart/2005/8/colors/accent2_4" csCatId="accent2"/>
      <dgm:spPr/>
      <dgm:t>
        <a:bodyPr/>
        <a:lstStyle/>
        <a:p>
          <a:endParaRPr lang="zh-TW" altLang="en-US"/>
        </a:p>
      </dgm:t>
    </dgm:pt>
    <dgm:pt modelId="{4892DD7E-572C-4444-BF74-1AE62BFB1EC6}">
      <dgm:prSet/>
      <dgm:spPr/>
      <dgm:t>
        <a:bodyPr/>
        <a:lstStyle/>
        <a:p>
          <a:pPr rtl="0"/>
          <a:r>
            <a:rPr lang="zh-TW" b="0" cap="none" spc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標楷體" pitchFamily="65" charset="-120"/>
              <a:ea typeface="標楷體" pitchFamily="65" charset="-120"/>
            </a:rPr>
            <a:t>圖片與美工圖案</a:t>
          </a:r>
          <a:endParaRPr lang="zh-TW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8604C628-A887-4927-86F7-91671F9FC004}" type="parTrans" cxnId="{E470F2B2-15CF-4DAA-8783-DC7E08A1BCF1}">
      <dgm:prSet/>
      <dgm:spPr/>
      <dgm:t>
        <a:bodyPr/>
        <a:lstStyle/>
        <a:p>
          <a:endParaRPr lang="zh-TW" alt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B288FB30-6A85-4794-B3EF-2209096EB9FD}" type="sibTrans" cxnId="{E470F2B2-15CF-4DAA-8783-DC7E08A1BCF1}">
      <dgm:prSet/>
      <dgm:spPr/>
      <dgm:t>
        <a:bodyPr/>
        <a:lstStyle/>
        <a:p>
          <a:endParaRPr lang="zh-TW" alt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B71CE919-29F1-435A-B9EF-34F971F65FB6}">
      <dgm:prSet/>
      <dgm:spPr/>
      <dgm:t>
        <a:bodyPr/>
        <a:lstStyle/>
        <a:p>
          <a:pPr rtl="0"/>
          <a:r>
            <a:rPr lang="zh-TW" b="0" cap="none" spc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標楷體" pitchFamily="65" charset="-120"/>
              <a:ea typeface="標楷體" pitchFamily="65" charset="-120"/>
            </a:rPr>
            <a:t>美工圖案</a:t>
          </a:r>
          <a:endParaRPr lang="zh-TW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48318A1D-3EA8-4E48-B23F-FF1BF3F82619}" type="parTrans" cxnId="{D9A64E38-C464-46A8-9B60-3BF98D9D6A2D}">
      <dgm:prSet/>
      <dgm:spPr/>
      <dgm:t>
        <a:bodyPr/>
        <a:lstStyle/>
        <a:p>
          <a:endParaRPr lang="zh-TW" alt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0D0F24D6-BB82-4F5D-8CB0-3AD616288027}" type="sibTrans" cxnId="{D9A64E38-C464-46A8-9B60-3BF98D9D6A2D}">
      <dgm:prSet/>
      <dgm:spPr/>
      <dgm:t>
        <a:bodyPr/>
        <a:lstStyle/>
        <a:p>
          <a:endParaRPr lang="zh-TW" alt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03EA66D7-7012-4E67-B527-F699F6CFA14D}">
      <dgm:prSet/>
      <dgm:spPr/>
      <dgm:t>
        <a:bodyPr/>
        <a:lstStyle/>
        <a:p>
          <a:pPr rtl="0"/>
          <a:r>
            <a:rPr lang="zh-TW" b="0" cap="none" spc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標楷體" pitchFamily="65" charset="-120"/>
              <a:ea typeface="標楷體" pitchFamily="65" charset="-120"/>
            </a:rPr>
            <a:t>快取圖案</a:t>
          </a:r>
          <a:endParaRPr lang="zh-TW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F27C2167-EA2B-4BE2-91B4-206A15FF5AC8}" type="parTrans" cxnId="{CB394810-ACD4-46E6-A753-BE8CCB375277}">
      <dgm:prSet/>
      <dgm:spPr/>
      <dgm:t>
        <a:bodyPr/>
        <a:lstStyle/>
        <a:p>
          <a:endParaRPr lang="zh-TW" alt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A23EB041-D238-43D8-8189-F6266C7A2A8B}" type="sibTrans" cxnId="{CB394810-ACD4-46E6-A753-BE8CCB375277}">
      <dgm:prSet/>
      <dgm:spPr/>
      <dgm:t>
        <a:bodyPr/>
        <a:lstStyle/>
        <a:p>
          <a:endParaRPr lang="zh-TW" alt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68662665-8D6B-4EF3-8772-9BF3745F7F9D}">
      <dgm:prSet/>
      <dgm:spPr/>
      <dgm:t>
        <a:bodyPr/>
        <a:lstStyle/>
        <a:p>
          <a:pPr rtl="0"/>
          <a:r>
            <a:rPr lang="zh-TW" b="0" cap="none" spc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標楷體" pitchFamily="65" charset="-120"/>
              <a:ea typeface="標楷體" pitchFamily="65" charset="-120"/>
            </a:rPr>
            <a:t>物件間的關係</a:t>
          </a:r>
          <a:endParaRPr lang="zh-TW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205B1B36-0049-46ED-9541-F9A713B63A14}" type="parTrans" cxnId="{2185C3B5-267C-4CE1-BB30-22397F3BF5FB}">
      <dgm:prSet/>
      <dgm:spPr/>
      <dgm:t>
        <a:bodyPr/>
        <a:lstStyle/>
        <a:p>
          <a:endParaRPr lang="zh-TW" alt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82164D05-14DF-4DEC-ACFF-060F5AC9522E}" type="sibTrans" cxnId="{2185C3B5-267C-4CE1-BB30-22397F3BF5FB}">
      <dgm:prSet/>
      <dgm:spPr/>
      <dgm:t>
        <a:bodyPr/>
        <a:lstStyle/>
        <a:p>
          <a:endParaRPr lang="zh-TW" altLang="en-US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6DCCD18B-4753-4F29-B5B2-32BA686EE9F5}" type="pres">
      <dgm:prSet presAssocID="{755A4450-7387-4832-A9BF-5E3F40B59AA8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0AED78B8-08A7-45B0-A2B6-113B15F7EA1F}" type="pres">
      <dgm:prSet presAssocID="{755A4450-7387-4832-A9BF-5E3F40B59AA8}" presName="arrow" presStyleLbl="bgShp" presStyleIdx="0" presStyleCnt="1"/>
      <dgm:spPr/>
    </dgm:pt>
    <dgm:pt modelId="{EDCE863E-68D3-4059-8835-277387F201EC}" type="pres">
      <dgm:prSet presAssocID="{755A4450-7387-4832-A9BF-5E3F40B59AA8}" presName="linearProcess" presStyleCnt="0"/>
      <dgm:spPr/>
    </dgm:pt>
    <dgm:pt modelId="{CC1603DC-32FC-4432-BDFE-13CB314832EB}" type="pres">
      <dgm:prSet presAssocID="{4892DD7E-572C-4444-BF74-1AE62BFB1EC6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62EBB90-82A4-4986-BBC4-579D2FCFA9BE}" type="pres">
      <dgm:prSet presAssocID="{B288FB30-6A85-4794-B3EF-2209096EB9FD}" presName="sibTrans" presStyleCnt="0"/>
      <dgm:spPr/>
    </dgm:pt>
    <dgm:pt modelId="{7A18CEB7-48A2-4F7B-9617-11C745A0A685}" type="pres">
      <dgm:prSet presAssocID="{B71CE919-29F1-435A-B9EF-34F971F65FB6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CDE7A36-A4FE-4397-8864-7400CC78EC66}" type="pres">
      <dgm:prSet presAssocID="{0D0F24D6-BB82-4F5D-8CB0-3AD616288027}" presName="sibTrans" presStyleCnt="0"/>
      <dgm:spPr/>
    </dgm:pt>
    <dgm:pt modelId="{5D987664-1FE1-477B-9AD5-0F9B86CCC6A5}" type="pres">
      <dgm:prSet presAssocID="{03EA66D7-7012-4E67-B527-F699F6CFA14D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B621BD0-CA6F-4F37-81E7-168DE144A08D}" type="pres">
      <dgm:prSet presAssocID="{A23EB041-D238-43D8-8189-F6266C7A2A8B}" presName="sibTrans" presStyleCnt="0"/>
      <dgm:spPr/>
    </dgm:pt>
    <dgm:pt modelId="{2C181A01-7BB9-4D86-8CEA-AF9209AA7BDA}" type="pres">
      <dgm:prSet presAssocID="{68662665-8D6B-4EF3-8772-9BF3745F7F9D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2185C3B5-267C-4CE1-BB30-22397F3BF5FB}" srcId="{755A4450-7387-4832-A9BF-5E3F40B59AA8}" destId="{68662665-8D6B-4EF3-8772-9BF3745F7F9D}" srcOrd="3" destOrd="0" parTransId="{205B1B36-0049-46ED-9541-F9A713B63A14}" sibTransId="{82164D05-14DF-4DEC-ACFF-060F5AC9522E}"/>
    <dgm:cxn modelId="{E470F2B2-15CF-4DAA-8783-DC7E08A1BCF1}" srcId="{755A4450-7387-4832-A9BF-5E3F40B59AA8}" destId="{4892DD7E-572C-4444-BF74-1AE62BFB1EC6}" srcOrd="0" destOrd="0" parTransId="{8604C628-A887-4927-86F7-91671F9FC004}" sibTransId="{B288FB30-6A85-4794-B3EF-2209096EB9FD}"/>
    <dgm:cxn modelId="{D9A64E38-C464-46A8-9B60-3BF98D9D6A2D}" srcId="{755A4450-7387-4832-A9BF-5E3F40B59AA8}" destId="{B71CE919-29F1-435A-B9EF-34F971F65FB6}" srcOrd="1" destOrd="0" parTransId="{48318A1D-3EA8-4E48-B23F-FF1BF3F82619}" sibTransId="{0D0F24D6-BB82-4F5D-8CB0-3AD616288027}"/>
    <dgm:cxn modelId="{CB394810-ACD4-46E6-A753-BE8CCB375277}" srcId="{755A4450-7387-4832-A9BF-5E3F40B59AA8}" destId="{03EA66D7-7012-4E67-B527-F699F6CFA14D}" srcOrd="2" destOrd="0" parTransId="{F27C2167-EA2B-4BE2-91B4-206A15FF5AC8}" sibTransId="{A23EB041-D238-43D8-8189-F6266C7A2A8B}"/>
    <dgm:cxn modelId="{6F4A1B4C-010F-4A52-927C-F9ECC63831E1}" type="presOf" srcId="{4892DD7E-572C-4444-BF74-1AE62BFB1EC6}" destId="{CC1603DC-32FC-4432-BDFE-13CB314832EB}" srcOrd="0" destOrd="0" presId="urn:microsoft.com/office/officeart/2005/8/layout/hProcess9"/>
    <dgm:cxn modelId="{14D8B4F8-9EFB-4140-AC45-E1DCB25D6C1B}" type="presOf" srcId="{B71CE919-29F1-435A-B9EF-34F971F65FB6}" destId="{7A18CEB7-48A2-4F7B-9617-11C745A0A685}" srcOrd="0" destOrd="0" presId="urn:microsoft.com/office/officeart/2005/8/layout/hProcess9"/>
    <dgm:cxn modelId="{8B65C297-7BFC-4E2C-99B1-CDAC93D2CBCB}" type="presOf" srcId="{68662665-8D6B-4EF3-8772-9BF3745F7F9D}" destId="{2C181A01-7BB9-4D86-8CEA-AF9209AA7BDA}" srcOrd="0" destOrd="0" presId="urn:microsoft.com/office/officeart/2005/8/layout/hProcess9"/>
    <dgm:cxn modelId="{557BFE8C-A918-4306-8530-6E06460F9A78}" type="presOf" srcId="{755A4450-7387-4832-A9BF-5E3F40B59AA8}" destId="{6DCCD18B-4753-4F29-B5B2-32BA686EE9F5}" srcOrd="0" destOrd="0" presId="urn:microsoft.com/office/officeart/2005/8/layout/hProcess9"/>
    <dgm:cxn modelId="{CD295DEA-38AE-4EA3-8280-E63961261BF6}" type="presOf" srcId="{03EA66D7-7012-4E67-B527-F699F6CFA14D}" destId="{5D987664-1FE1-477B-9AD5-0F9B86CCC6A5}" srcOrd="0" destOrd="0" presId="urn:microsoft.com/office/officeart/2005/8/layout/hProcess9"/>
    <dgm:cxn modelId="{65DEC963-30D1-48CA-8F83-9ED4D1E48E58}" type="presParOf" srcId="{6DCCD18B-4753-4F29-B5B2-32BA686EE9F5}" destId="{0AED78B8-08A7-45B0-A2B6-113B15F7EA1F}" srcOrd="0" destOrd="0" presId="urn:microsoft.com/office/officeart/2005/8/layout/hProcess9"/>
    <dgm:cxn modelId="{6D7471A6-BCAE-47BC-86D4-35A19D7F1E70}" type="presParOf" srcId="{6DCCD18B-4753-4F29-B5B2-32BA686EE9F5}" destId="{EDCE863E-68D3-4059-8835-277387F201EC}" srcOrd="1" destOrd="0" presId="urn:microsoft.com/office/officeart/2005/8/layout/hProcess9"/>
    <dgm:cxn modelId="{5D67DB50-6F61-4842-A941-E1B9029B814C}" type="presParOf" srcId="{EDCE863E-68D3-4059-8835-277387F201EC}" destId="{CC1603DC-32FC-4432-BDFE-13CB314832EB}" srcOrd="0" destOrd="0" presId="urn:microsoft.com/office/officeart/2005/8/layout/hProcess9"/>
    <dgm:cxn modelId="{DF4AED50-27CA-40F0-94EA-719459EF08D0}" type="presParOf" srcId="{EDCE863E-68D3-4059-8835-277387F201EC}" destId="{B62EBB90-82A4-4986-BBC4-579D2FCFA9BE}" srcOrd="1" destOrd="0" presId="urn:microsoft.com/office/officeart/2005/8/layout/hProcess9"/>
    <dgm:cxn modelId="{18DD7B92-E60F-4EFD-AC5C-938C70B39D8E}" type="presParOf" srcId="{EDCE863E-68D3-4059-8835-277387F201EC}" destId="{7A18CEB7-48A2-4F7B-9617-11C745A0A685}" srcOrd="2" destOrd="0" presId="urn:microsoft.com/office/officeart/2005/8/layout/hProcess9"/>
    <dgm:cxn modelId="{C3175BDF-E2A5-4052-8001-FEE51F43EE14}" type="presParOf" srcId="{EDCE863E-68D3-4059-8835-277387F201EC}" destId="{1CDE7A36-A4FE-4397-8864-7400CC78EC66}" srcOrd="3" destOrd="0" presId="urn:microsoft.com/office/officeart/2005/8/layout/hProcess9"/>
    <dgm:cxn modelId="{D41E3364-3877-498A-B682-0095797633E0}" type="presParOf" srcId="{EDCE863E-68D3-4059-8835-277387F201EC}" destId="{5D987664-1FE1-477B-9AD5-0F9B86CCC6A5}" srcOrd="4" destOrd="0" presId="urn:microsoft.com/office/officeart/2005/8/layout/hProcess9"/>
    <dgm:cxn modelId="{380C8D60-2E19-4E64-A4AD-93765F2D20F0}" type="presParOf" srcId="{EDCE863E-68D3-4059-8835-277387F201EC}" destId="{8B621BD0-CA6F-4F37-81E7-168DE144A08D}" srcOrd="5" destOrd="0" presId="urn:microsoft.com/office/officeart/2005/8/layout/hProcess9"/>
    <dgm:cxn modelId="{26C5A2E0-EC39-4582-85E0-C94CCC5DE5A0}" type="presParOf" srcId="{EDCE863E-68D3-4059-8835-277387F201EC}" destId="{2C181A01-7BB9-4D86-8CEA-AF9209AA7BDA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1BC8648-0733-4B3E-8181-FDE664EA4B61}" type="doc">
      <dgm:prSet loTypeId="urn:microsoft.com/office/officeart/2005/8/layout/matrix3" loCatId="matrix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zh-TW" altLang="en-US"/>
        </a:p>
      </dgm:t>
    </dgm:pt>
    <dgm:pt modelId="{5222F9DC-2DE3-45CA-BE2F-05CBD974A621}">
      <dgm:prSet/>
      <dgm:spPr/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rtl="0"/>
          <a:r>
            <a:rPr lang="zh-TW" b="1" cap="all" spc="0" smtClean="0">
              <a:ln/>
              <a:solidFill>
                <a:schemeClr val="accent1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使用多媒體檔案</a:t>
          </a:r>
          <a:endParaRPr lang="zh-TW" b="1" cap="all" spc="0">
            <a:ln/>
            <a:solidFill>
              <a:schemeClr val="accent1">
                <a:lumMod val="75000"/>
              </a:schemeClr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F8B2F02A-C415-40C1-8A8D-3B14CD98F47D}" type="parTrans" cxnId="{74AE634E-54F5-424B-9E5A-DEACD1907129}">
      <dgm:prSet/>
      <dgm:spPr/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endParaRPr lang="zh-TW" altLang="en-US" b="1" cap="all" spc="0">
            <a:ln/>
            <a:solidFill>
              <a:schemeClr val="accent1">
                <a:lumMod val="75000"/>
              </a:schemeClr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10A6AB9A-93B1-4B73-912B-ADC1D30C19FA}" type="sibTrans" cxnId="{74AE634E-54F5-424B-9E5A-DEACD1907129}">
      <dgm:prSet/>
      <dgm:spPr/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endParaRPr lang="zh-TW" altLang="en-US" b="1" cap="all" spc="0">
            <a:ln/>
            <a:solidFill>
              <a:schemeClr val="accent1">
                <a:lumMod val="75000"/>
              </a:schemeClr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44B93770-2D70-4F1A-B20F-7408698FB68F}">
      <dgm:prSet/>
      <dgm:spPr/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rtl="0"/>
          <a:r>
            <a:rPr lang="zh-TW" b="1" cap="all" spc="0" smtClean="0">
              <a:ln/>
              <a:solidFill>
                <a:schemeClr val="accent1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套用物件動畫配置</a:t>
          </a:r>
          <a:endParaRPr lang="zh-TW" b="1" cap="all" spc="0">
            <a:ln/>
            <a:solidFill>
              <a:schemeClr val="accent1">
                <a:lumMod val="75000"/>
              </a:schemeClr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F86B7528-E3AD-466F-9484-46B4E79E0FCF}" type="parTrans" cxnId="{44F45B42-C6FA-4A26-B885-4B7F46B9DC9A}">
      <dgm:prSet/>
      <dgm:spPr/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endParaRPr lang="zh-TW" altLang="en-US" b="1" cap="all" spc="0">
            <a:ln/>
            <a:solidFill>
              <a:schemeClr val="accent1">
                <a:lumMod val="75000"/>
              </a:schemeClr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0FD0854E-9D2E-4B35-92C6-A8596609FC0B}" type="sibTrans" cxnId="{44F45B42-C6FA-4A26-B885-4B7F46B9DC9A}">
      <dgm:prSet/>
      <dgm:spPr/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endParaRPr lang="zh-TW" altLang="en-US" b="1" cap="all" spc="0">
            <a:ln/>
            <a:solidFill>
              <a:schemeClr val="accent1">
                <a:lumMod val="75000"/>
              </a:schemeClr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669294A3-A7B4-4132-920F-F92CF62609D4}">
      <dgm:prSet/>
      <dgm:spPr/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rtl="0"/>
          <a:r>
            <a:rPr lang="zh-TW" b="1" cap="all" spc="0" smtClean="0">
              <a:ln/>
              <a:solidFill>
                <a:schemeClr val="accent1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自訂動畫</a:t>
          </a:r>
          <a:endParaRPr lang="zh-TW" b="1" cap="all" spc="0">
            <a:ln/>
            <a:solidFill>
              <a:schemeClr val="accent1">
                <a:lumMod val="75000"/>
              </a:schemeClr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DAC3B225-F6B7-44EA-9D91-9EA3A9EBC811}" type="parTrans" cxnId="{FF821D11-3E3A-440B-A59C-17DA113CD1FC}">
      <dgm:prSet/>
      <dgm:spPr/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endParaRPr lang="zh-TW" altLang="en-US" b="1" cap="all" spc="0">
            <a:ln/>
            <a:solidFill>
              <a:schemeClr val="accent1">
                <a:lumMod val="75000"/>
              </a:schemeClr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E67C3A1C-4081-483E-902F-488478341744}" type="sibTrans" cxnId="{FF821D11-3E3A-440B-A59C-17DA113CD1FC}">
      <dgm:prSet/>
      <dgm:spPr/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endParaRPr lang="zh-TW" altLang="en-US" b="1" cap="all" spc="0">
            <a:ln/>
            <a:solidFill>
              <a:schemeClr val="accent1">
                <a:lumMod val="75000"/>
              </a:schemeClr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D0EB75F7-FEF4-4753-B874-5BEE74EF05FE}">
      <dgm:prSet/>
      <dgm:spPr/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rtl="0"/>
          <a:r>
            <a:rPr lang="zh-TW" b="1" cap="all" spc="0" smtClean="0">
              <a:ln/>
              <a:solidFill>
                <a:schemeClr val="accent1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動畫的順序與時間控制</a:t>
          </a:r>
          <a:r>
            <a:rPr lang="en-US" b="1" cap="all" spc="0" smtClean="0">
              <a:ln/>
              <a:solidFill>
                <a:schemeClr val="accent1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 </a:t>
          </a:r>
          <a:endParaRPr lang="zh-TW" b="1" cap="all" spc="0">
            <a:ln/>
            <a:solidFill>
              <a:schemeClr val="accent1">
                <a:lumMod val="75000"/>
              </a:schemeClr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CD84AFE6-C325-4BE9-9920-E513596C83AA}" type="parTrans" cxnId="{56FC78D7-F1D1-4940-B6BE-099E3834B09F}">
      <dgm:prSet/>
      <dgm:spPr/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endParaRPr lang="zh-TW" altLang="en-US" b="1" cap="all" spc="0">
            <a:ln/>
            <a:solidFill>
              <a:schemeClr val="accent1">
                <a:lumMod val="75000"/>
              </a:schemeClr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3A4936AE-65E3-49C6-B0F2-F3A8B73B76B2}" type="sibTrans" cxnId="{56FC78D7-F1D1-4940-B6BE-099E3834B09F}">
      <dgm:prSet/>
      <dgm:spPr/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endParaRPr lang="zh-TW" altLang="en-US" b="1" cap="all" spc="0">
            <a:ln/>
            <a:solidFill>
              <a:schemeClr val="accent1">
                <a:lumMod val="75000"/>
              </a:schemeClr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D94795C-89E5-4D03-B500-DA80E36027D5}" type="pres">
      <dgm:prSet presAssocID="{41BC8648-0733-4B3E-8181-FDE664EA4B61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BF3DAD7D-90CE-474C-B624-171293B3947C}" type="pres">
      <dgm:prSet presAssocID="{41BC8648-0733-4B3E-8181-FDE664EA4B61}" presName="diamond" presStyleLbl="bgShp" presStyleIdx="0" presStyleCnt="1"/>
      <dgm:spPr/>
    </dgm:pt>
    <dgm:pt modelId="{D4D6904C-6BDC-4D6A-8FF5-17CB0E3A1ECC}" type="pres">
      <dgm:prSet presAssocID="{41BC8648-0733-4B3E-8181-FDE664EA4B61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88E709A-F309-41D5-AE0F-22F942DEF1AF}" type="pres">
      <dgm:prSet presAssocID="{41BC8648-0733-4B3E-8181-FDE664EA4B61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518EC87-29D5-4A52-8A7D-01BF6D61A267}" type="pres">
      <dgm:prSet presAssocID="{41BC8648-0733-4B3E-8181-FDE664EA4B61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37B7108-1828-449C-A9F4-264CE608B8AF}" type="pres">
      <dgm:prSet presAssocID="{41BC8648-0733-4B3E-8181-FDE664EA4B61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4312A-B64D-4473-84EB-30A9D5F912F7}" type="presOf" srcId="{5222F9DC-2DE3-45CA-BE2F-05CBD974A621}" destId="{D4D6904C-6BDC-4D6A-8FF5-17CB0E3A1ECC}" srcOrd="0" destOrd="0" presId="urn:microsoft.com/office/officeart/2005/8/layout/matrix3"/>
    <dgm:cxn modelId="{44F45B42-C6FA-4A26-B885-4B7F46B9DC9A}" srcId="{41BC8648-0733-4B3E-8181-FDE664EA4B61}" destId="{44B93770-2D70-4F1A-B20F-7408698FB68F}" srcOrd="1" destOrd="0" parTransId="{F86B7528-E3AD-466F-9484-46B4E79E0FCF}" sibTransId="{0FD0854E-9D2E-4B35-92C6-A8596609FC0B}"/>
    <dgm:cxn modelId="{7E5248F3-C481-44AE-935D-D8208BD78899}" type="presOf" srcId="{44B93770-2D70-4F1A-B20F-7408698FB68F}" destId="{388E709A-F309-41D5-AE0F-22F942DEF1AF}" srcOrd="0" destOrd="0" presId="urn:microsoft.com/office/officeart/2005/8/layout/matrix3"/>
    <dgm:cxn modelId="{CC7C6017-4CF5-42C7-8512-C9B330595EA3}" type="presOf" srcId="{41BC8648-0733-4B3E-8181-FDE664EA4B61}" destId="{2D94795C-89E5-4D03-B500-DA80E36027D5}" srcOrd="0" destOrd="0" presId="urn:microsoft.com/office/officeart/2005/8/layout/matrix3"/>
    <dgm:cxn modelId="{C14FC262-E32C-4E93-A886-8B807F3D57CD}" type="presOf" srcId="{D0EB75F7-FEF4-4753-B874-5BEE74EF05FE}" destId="{037B7108-1828-449C-A9F4-264CE608B8AF}" srcOrd="0" destOrd="0" presId="urn:microsoft.com/office/officeart/2005/8/layout/matrix3"/>
    <dgm:cxn modelId="{BED934E3-6A4C-473A-ADC6-F87401772EA1}" type="presOf" srcId="{669294A3-A7B4-4132-920F-F92CF62609D4}" destId="{D518EC87-29D5-4A52-8A7D-01BF6D61A267}" srcOrd="0" destOrd="0" presId="urn:microsoft.com/office/officeart/2005/8/layout/matrix3"/>
    <dgm:cxn modelId="{FF821D11-3E3A-440B-A59C-17DA113CD1FC}" srcId="{41BC8648-0733-4B3E-8181-FDE664EA4B61}" destId="{669294A3-A7B4-4132-920F-F92CF62609D4}" srcOrd="2" destOrd="0" parTransId="{DAC3B225-F6B7-44EA-9D91-9EA3A9EBC811}" sibTransId="{E67C3A1C-4081-483E-902F-488478341744}"/>
    <dgm:cxn modelId="{74AE634E-54F5-424B-9E5A-DEACD1907129}" srcId="{41BC8648-0733-4B3E-8181-FDE664EA4B61}" destId="{5222F9DC-2DE3-45CA-BE2F-05CBD974A621}" srcOrd="0" destOrd="0" parTransId="{F8B2F02A-C415-40C1-8A8D-3B14CD98F47D}" sibTransId="{10A6AB9A-93B1-4B73-912B-ADC1D30C19FA}"/>
    <dgm:cxn modelId="{56FC78D7-F1D1-4940-B6BE-099E3834B09F}" srcId="{41BC8648-0733-4B3E-8181-FDE664EA4B61}" destId="{D0EB75F7-FEF4-4753-B874-5BEE74EF05FE}" srcOrd="3" destOrd="0" parTransId="{CD84AFE6-C325-4BE9-9920-E513596C83AA}" sibTransId="{3A4936AE-65E3-49C6-B0F2-F3A8B73B76B2}"/>
    <dgm:cxn modelId="{A0A171F9-DCB8-41B5-9AA3-B7987A3CF123}" type="presParOf" srcId="{2D94795C-89E5-4D03-B500-DA80E36027D5}" destId="{BF3DAD7D-90CE-474C-B624-171293B3947C}" srcOrd="0" destOrd="0" presId="urn:microsoft.com/office/officeart/2005/8/layout/matrix3"/>
    <dgm:cxn modelId="{8147151D-4AE3-4043-A73A-366EE56F8D0A}" type="presParOf" srcId="{2D94795C-89E5-4D03-B500-DA80E36027D5}" destId="{D4D6904C-6BDC-4D6A-8FF5-17CB0E3A1ECC}" srcOrd="1" destOrd="0" presId="urn:microsoft.com/office/officeart/2005/8/layout/matrix3"/>
    <dgm:cxn modelId="{F945262B-F1AF-49C2-8FE8-EA44CC4C3186}" type="presParOf" srcId="{2D94795C-89E5-4D03-B500-DA80E36027D5}" destId="{388E709A-F309-41D5-AE0F-22F942DEF1AF}" srcOrd="2" destOrd="0" presId="urn:microsoft.com/office/officeart/2005/8/layout/matrix3"/>
    <dgm:cxn modelId="{C3F0848F-109B-4C94-BA5E-03011A33E941}" type="presParOf" srcId="{2D94795C-89E5-4D03-B500-DA80E36027D5}" destId="{D518EC87-29D5-4A52-8A7D-01BF6D61A267}" srcOrd="3" destOrd="0" presId="urn:microsoft.com/office/officeart/2005/8/layout/matrix3"/>
    <dgm:cxn modelId="{D79EE77F-F5EE-482F-A5E4-30AF540AB258}" type="presParOf" srcId="{2D94795C-89E5-4D03-B500-DA80E36027D5}" destId="{037B7108-1828-449C-A9F4-264CE608B8AF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F6DE00-B3AB-412A-94E2-F0377927F515}">
      <dsp:nvSpPr>
        <dsp:cNvPr id="0" name=""/>
        <dsp:cNvSpPr/>
      </dsp:nvSpPr>
      <dsp:spPr>
        <a:xfrm>
          <a:off x="0" y="1507807"/>
          <a:ext cx="8229599" cy="2010410"/>
        </a:xfrm>
        <a:prstGeom prst="notchedRightArrow">
          <a:avLst/>
        </a:prstGeom>
        <a:gradFill rotWithShape="0">
          <a:gsLst>
            <a:gs pos="0">
              <a:schemeClr val="accent4">
                <a:tint val="55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55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55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3639B312-7156-48C8-9754-E7F2DB6FE3EE}">
      <dsp:nvSpPr>
        <dsp:cNvPr id="0" name=""/>
        <dsp:cNvSpPr/>
      </dsp:nvSpPr>
      <dsp:spPr>
        <a:xfrm>
          <a:off x="3254" y="0"/>
          <a:ext cx="1423101" cy="20104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b="1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認識</a:t>
          </a:r>
          <a:r>
            <a:rPr lang="en-US" sz="1600" b="1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PowerPoint</a:t>
          </a:r>
          <a:r>
            <a:rPr lang="zh-TW" sz="1600" b="1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使用介面</a:t>
          </a:r>
          <a:endParaRPr lang="zh-TW" sz="1600" b="1" kern="1200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sp:txBody>
      <dsp:txXfrm>
        <a:off x="3254" y="0"/>
        <a:ext cx="1423101" cy="2010410"/>
      </dsp:txXfrm>
    </dsp:sp>
    <dsp:sp modelId="{CFFA065C-CF41-4399-B7F4-ACB0EA604CD4}">
      <dsp:nvSpPr>
        <dsp:cNvPr id="0" name=""/>
        <dsp:cNvSpPr/>
      </dsp:nvSpPr>
      <dsp:spPr>
        <a:xfrm>
          <a:off x="463504" y="2261711"/>
          <a:ext cx="502602" cy="502602"/>
        </a:xfrm>
        <a:prstGeom prst="ellipse">
          <a:avLst/>
        </a:prstGeom>
        <a:gradFill rotWithShape="0">
          <a:gsLst>
            <a:gs pos="0">
              <a:schemeClr val="accent4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62CD901-6836-486D-819B-8613E6D6506C}">
      <dsp:nvSpPr>
        <dsp:cNvPr id="0" name=""/>
        <dsp:cNvSpPr/>
      </dsp:nvSpPr>
      <dsp:spPr>
        <a:xfrm>
          <a:off x="1497511" y="3015614"/>
          <a:ext cx="1423101" cy="20104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b="1" kern="1200" cap="none" spc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快速工具的使用</a:t>
          </a:r>
          <a:endParaRPr lang="zh-TW" sz="1600" b="1" kern="1200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sp:txBody>
      <dsp:txXfrm>
        <a:off x="1497511" y="3015614"/>
        <a:ext cx="1423101" cy="2010410"/>
      </dsp:txXfrm>
    </dsp:sp>
    <dsp:sp modelId="{715F36E5-C4DC-446C-B17C-6FA14E50DF20}">
      <dsp:nvSpPr>
        <dsp:cNvPr id="0" name=""/>
        <dsp:cNvSpPr/>
      </dsp:nvSpPr>
      <dsp:spPr>
        <a:xfrm>
          <a:off x="1957761" y="2261711"/>
          <a:ext cx="502602" cy="502602"/>
        </a:xfrm>
        <a:prstGeom prst="ellipse">
          <a:avLst/>
        </a:prstGeom>
        <a:gradFill rotWithShape="0">
          <a:gsLst>
            <a:gs pos="0">
              <a:schemeClr val="accent4">
                <a:shade val="50000"/>
                <a:hueOff val="277761"/>
                <a:satOff val="-30072"/>
                <a:lumOff val="22027"/>
                <a:alphaOff val="0"/>
                <a:shade val="51000"/>
                <a:satMod val="130000"/>
              </a:schemeClr>
            </a:gs>
            <a:gs pos="80000">
              <a:schemeClr val="accent4">
                <a:shade val="50000"/>
                <a:hueOff val="277761"/>
                <a:satOff val="-30072"/>
                <a:lumOff val="22027"/>
                <a:alphaOff val="0"/>
                <a:shade val="93000"/>
                <a:satMod val="130000"/>
              </a:schemeClr>
            </a:gs>
            <a:gs pos="100000">
              <a:schemeClr val="accent4">
                <a:shade val="50000"/>
                <a:hueOff val="277761"/>
                <a:satOff val="-30072"/>
                <a:lumOff val="2202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CB980CE-83EF-4157-AABA-FBC731FFD140}">
      <dsp:nvSpPr>
        <dsp:cNvPr id="0" name=""/>
        <dsp:cNvSpPr/>
      </dsp:nvSpPr>
      <dsp:spPr>
        <a:xfrm>
          <a:off x="2991769" y="0"/>
          <a:ext cx="1423101" cy="20104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b="1" kern="1200" cap="none" spc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認識投影片的檢視模式</a:t>
          </a:r>
          <a:endParaRPr lang="zh-TW" sz="1600" b="1" kern="1200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sp:txBody>
      <dsp:txXfrm>
        <a:off x="2991769" y="0"/>
        <a:ext cx="1423101" cy="2010410"/>
      </dsp:txXfrm>
    </dsp:sp>
    <dsp:sp modelId="{D7B6B7B4-DB80-418E-ACD4-57CFF6C7A72F}">
      <dsp:nvSpPr>
        <dsp:cNvPr id="0" name=""/>
        <dsp:cNvSpPr/>
      </dsp:nvSpPr>
      <dsp:spPr>
        <a:xfrm>
          <a:off x="3452018" y="2261711"/>
          <a:ext cx="502602" cy="502602"/>
        </a:xfrm>
        <a:prstGeom prst="ellipse">
          <a:avLst/>
        </a:prstGeom>
        <a:gradFill rotWithShape="0">
          <a:gsLst>
            <a:gs pos="0">
              <a:schemeClr val="accent4">
                <a:shade val="50000"/>
                <a:hueOff val="555523"/>
                <a:satOff val="-60143"/>
                <a:lumOff val="44054"/>
                <a:alphaOff val="0"/>
                <a:shade val="51000"/>
                <a:satMod val="130000"/>
              </a:schemeClr>
            </a:gs>
            <a:gs pos="80000">
              <a:schemeClr val="accent4">
                <a:shade val="50000"/>
                <a:hueOff val="555523"/>
                <a:satOff val="-60143"/>
                <a:lumOff val="44054"/>
                <a:alphaOff val="0"/>
                <a:shade val="93000"/>
                <a:satMod val="130000"/>
              </a:schemeClr>
            </a:gs>
            <a:gs pos="100000">
              <a:schemeClr val="accent4">
                <a:shade val="50000"/>
                <a:hueOff val="555523"/>
                <a:satOff val="-60143"/>
                <a:lumOff val="4405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ACE117C-F38D-4015-84BA-4658D23837AA}">
      <dsp:nvSpPr>
        <dsp:cNvPr id="0" name=""/>
        <dsp:cNvSpPr/>
      </dsp:nvSpPr>
      <dsp:spPr>
        <a:xfrm>
          <a:off x="4486026" y="3015614"/>
          <a:ext cx="1423101" cy="20104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b="1" kern="1200" cap="none" spc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選項的設定</a:t>
          </a:r>
          <a:endParaRPr lang="zh-TW" sz="1600" b="1" kern="1200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sp:txBody>
      <dsp:txXfrm>
        <a:off x="4486026" y="3015614"/>
        <a:ext cx="1423101" cy="2010410"/>
      </dsp:txXfrm>
    </dsp:sp>
    <dsp:sp modelId="{A92D7F4D-325F-4E79-846A-0B65BCD30920}">
      <dsp:nvSpPr>
        <dsp:cNvPr id="0" name=""/>
        <dsp:cNvSpPr/>
      </dsp:nvSpPr>
      <dsp:spPr>
        <a:xfrm>
          <a:off x="4946275" y="2261711"/>
          <a:ext cx="502602" cy="502602"/>
        </a:xfrm>
        <a:prstGeom prst="ellipse">
          <a:avLst/>
        </a:prstGeom>
        <a:gradFill rotWithShape="0">
          <a:gsLst>
            <a:gs pos="0">
              <a:schemeClr val="accent4">
                <a:shade val="50000"/>
                <a:hueOff val="555523"/>
                <a:satOff val="-60143"/>
                <a:lumOff val="44054"/>
                <a:alphaOff val="0"/>
                <a:shade val="51000"/>
                <a:satMod val="130000"/>
              </a:schemeClr>
            </a:gs>
            <a:gs pos="80000">
              <a:schemeClr val="accent4">
                <a:shade val="50000"/>
                <a:hueOff val="555523"/>
                <a:satOff val="-60143"/>
                <a:lumOff val="44054"/>
                <a:alphaOff val="0"/>
                <a:shade val="93000"/>
                <a:satMod val="130000"/>
              </a:schemeClr>
            </a:gs>
            <a:gs pos="100000">
              <a:schemeClr val="accent4">
                <a:shade val="50000"/>
                <a:hueOff val="555523"/>
                <a:satOff val="-60143"/>
                <a:lumOff val="4405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153A30A-AFEA-42D8-8643-F5B88BD97B19}">
      <dsp:nvSpPr>
        <dsp:cNvPr id="0" name=""/>
        <dsp:cNvSpPr/>
      </dsp:nvSpPr>
      <dsp:spPr>
        <a:xfrm>
          <a:off x="5980283" y="0"/>
          <a:ext cx="1423101" cy="20104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b="1" kern="1200" cap="none" spc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好用的線上說明</a:t>
          </a:r>
          <a:endParaRPr lang="zh-TW" sz="1600" b="1" kern="1200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sp:txBody>
      <dsp:txXfrm>
        <a:off x="5980283" y="0"/>
        <a:ext cx="1423101" cy="2010410"/>
      </dsp:txXfrm>
    </dsp:sp>
    <dsp:sp modelId="{54518BD5-35EF-43F9-B984-4DBE6BEE4998}">
      <dsp:nvSpPr>
        <dsp:cNvPr id="0" name=""/>
        <dsp:cNvSpPr/>
      </dsp:nvSpPr>
      <dsp:spPr>
        <a:xfrm>
          <a:off x="6440532" y="2261711"/>
          <a:ext cx="502602" cy="502602"/>
        </a:xfrm>
        <a:prstGeom prst="ellipse">
          <a:avLst/>
        </a:prstGeom>
        <a:gradFill rotWithShape="0">
          <a:gsLst>
            <a:gs pos="0">
              <a:schemeClr val="accent4">
                <a:shade val="50000"/>
                <a:hueOff val="277761"/>
                <a:satOff val="-30072"/>
                <a:lumOff val="22027"/>
                <a:alphaOff val="0"/>
                <a:shade val="51000"/>
                <a:satMod val="130000"/>
              </a:schemeClr>
            </a:gs>
            <a:gs pos="80000">
              <a:schemeClr val="accent4">
                <a:shade val="50000"/>
                <a:hueOff val="277761"/>
                <a:satOff val="-30072"/>
                <a:lumOff val="22027"/>
                <a:alphaOff val="0"/>
                <a:shade val="93000"/>
                <a:satMod val="130000"/>
              </a:schemeClr>
            </a:gs>
            <a:gs pos="100000">
              <a:schemeClr val="accent4">
                <a:shade val="50000"/>
                <a:hueOff val="277761"/>
                <a:satOff val="-30072"/>
                <a:lumOff val="2202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ED78B8-08A7-45B0-A2B6-113B15F7EA1F}">
      <dsp:nvSpPr>
        <dsp:cNvPr id="0" name=""/>
        <dsp:cNvSpPr/>
      </dsp:nvSpPr>
      <dsp:spPr>
        <a:xfrm>
          <a:off x="617219" y="0"/>
          <a:ext cx="6995160" cy="5026024"/>
        </a:xfrm>
        <a:prstGeom prst="rightArrow">
          <a:avLst/>
        </a:prstGeom>
        <a:gradFill rotWithShape="0">
          <a:gsLst>
            <a:gs pos="0">
              <a:schemeClr val="accent2">
                <a:tint val="55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55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55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CC1603DC-32FC-4432-BDFE-13CB314832EB}">
      <dsp:nvSpPr>
        <dsp:cNvPr id="0" name=""/>
        <dsp:cNvSpPr/>
      </dsp:nvSpPr>
      <dsp:spPr>
        <a:xfrm>
          <a:off x="477" y="1507807"/>
          <a:ext cx="1965392" cy="2010410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400" b="0" kern="1200" cap="none" spc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標楷體" pitchFamily="65" charset="-120"/>
              <a:ea typeface="標楷體" pitchFamily="65" charset="-120"/>
            </a:rPr>
            <a:t>圖片與美工圖案</a:t>
          </a:r>
          <a:endParaRPr lang="zh-TW" sz="3400" b="0" kern="120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sp:txBody>
      <dsp:txXfrm>
        <a:off x="96420" y="1603750"/>
        <a:ext cx="1773506" cy="1818524"/>
      </dsp:txXfrm>
    </dsp:sp>
    <dsp:sp modelId="{7A18CEB7-48A2-4F7B-9617-11C745A0A685}">
      <dsp:nvSpPr>
        <dsp:cNvPr id="0" name=""/>
        <dsp:cNvSpPr/>
      </dsp:nvSpPr>
      <dsp:spPr>
        <a:xfrm>
          <a:off x="2088228" y="1507807"/>
          <a:ext cx="1965392" cy="2010410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99170"/>
                <a:satOff val="31925"/>
                <a:lumOff val="16991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99170"/>
                <a:satOff val="31925"/>
                <a:lumOff val="16991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99170"/>
                <a:satOff val="31925"/>
                <a:lumOff val="1699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400" b="0" kern="1200" cap="none" spc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標楷體" pitchFamily="65" charset="-120"/>
              <a:ea typeface="標楷體" pitchFamily="65" charset="-120"/>
            </a:rPr>
            <a:t>美工圖案</a:t>
          </a:r>
          <a:endParaRPr lang="zh-TW" sz="3400" b="0" kern="120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sp:txBody>
      <dsp:txXfrm>
        <a:off x="2184171" y="1603750"/>
        <a:ext cx="1773506" cy="1818524"/>
      </dsp:txXfrm>
    </dsp:sp>
    <dsp:sp modelId="{5D987664-1FE1-477B-9AD5-0F9B86CCC6A5}">
      <dsp:nvSpPr>
        <dsp:cNvPr id="0" name=""/>
        <dsp:cNvSpPr/>
      </dsp:nvSpPr>
      <dsp:spPr>
        <a:xfrm>
          <a:off x="4175979" y="1507807"/>
          <a:ext cx="1965392" cy="2010410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198340"/>
                <a:satOff val="63850"/>
                <a:lumOff val="33983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198340"/>
                <a:satOff val="63850"/>
                <a:lumOff val="33983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198340"/>
                <a:satOff val="63850"/>
                <a:lumOff val="3398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400" b="0" kern="1200" cap="none" spc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標楷體" pitchFamily="65" charset="-120"/>
              <a:ea typeface="標楷體" pitchFamily="65" charset="-120"/>
            </a:rPr>
            <a:t>快取圖案</a:t>
          </a:r>
          <a:endParaRPr lang="zh-TW" sz="3400" b="0" kern="120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sp:txBody>
      <dsp:txXfrm>
        <a:off x="4271922" y="1603750"/>
        <a:ext cx="1773506" cy="1818524"/>
      </dsp:txXfrm>
    </dsp:sp>
    <dsp:sp modelId="{2C181A01-7BB9-4D86-8CEA-AF9209AA7BDA}">
      <dsp:nvSpPr>
        <dsp:cNvPr id="0" name=""/>
        <dsp:cNvSpPr/>
      </dsp:nvSpPr>
      <dsp:spPr>
        <a:xfrm>
          <a:off x="6263730" y="1507807"/>
          <a:ext cx="1965392" cy="2010410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99170"/>
                <a:satOff val="31925"/>
                <a:lumOff val="16991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99170"/>
                <a:satOff val="31925"/>
                <a:lumOff val="16991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99170"/>
                <a:satOff val="31925"/>
                <a:lumOff val="1699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400" b="0" kern="1200" cap="none" spc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標楷體" pitchFamily="65" charset="-120"/>
              <a:ea typeface="標楷體" pitchFamily="65" charset="-120"/>
            </a:rPr>
            <a:t>物件間的關係</a:t>
          </a:r>
          <a:endParaRPr lang="zh-TW" sz="3400" b="0" kern="120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sp:txBody>
      <dsp:txXfrm>
        <a:off x="6359673" y="1603750"/>
        <a:ext cx="1773506" cy="18185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3DAD7D-90CE-474C-B624-171293B3947C}">
      <dsp:nvSpPr>
        <dsp:cNvPr id="0" name=""/>
        <dsp:cNvSpPr/>
      </dsp:nvSpPr>
      <dsp:spPr>
        <a:xfrm>
          <a:off x="1601787" y="0"/>
          <a:ext cx="5026024" cy="5026024"/>
        </a:xfrm>
        <a:prstGeom prst="diamond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D4D6904C-6BDC-4D6A-8FF5-17CB0E3A1ECC}">
      <dsp:nvSpPr>
        <dsp:cNvPr id="0" name=""/>
        <dsp:cNvSpPr/>
      </dsp:nvSpPr>
      <dsp:spPr>
        <a:xfrm>
          <a:off x="2079259" y="477472"/>
          <a:ext cx="1960149" cy="196014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000" b="1" kern="1200" cap="all" spc="0" smtClean="0">
              <a:ln/>
              <a:solidFill>
                <a:schemeClr val="accent1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使用多媒體檔案</a:t>
          </a:r>
          <a:endParaRPr lang="zh-TW" sz="3000" b="1" kern="1200" cap="all" spc="0">
            <a:ln/>
            <a:solidFill>
              <a:schemeClr val="accent1">
                <a:lumMod val="75000"/>
              </a:schemeClr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2174946" y="573159"/>
        <a:ext cx="1768775" cy="1768775"/>
      </dsp:txXfrm>
    </dsp:sp>
    <dsp:sp modelId="{388E709A-F309-41D5-AE0F-22F942DEF1AF}">
      <dsp:nvSpPr>
        <dsp:cNvPr id="0" name=""/>
        <dsp:cNvSpPr/>
      </dsp:nvSpPr>
      <dsp:spPr>
        <a:xfrm>
          <a:off x="4190190" y="477472"/>
          <a:ext cx="1960149" cy="1960149"/>
        </a:xfrm>
        <a:prstGeom prst="roundRect">
          <a:avLst/>
        </a:prstGeom>
        <a:gradFill rotWithShape="0">
          <a:gsLst>
            <a:gs pos="0">
              <a:schemeClr val="accent5">
                <a:hueOff val="-289500"/>
                <a:satOff val="6070"/>
                <a:lumOff val="-1961"/>
                <a:alphaOff val="0"/>
                <a:shade val="51000"/>
                <a:satMod val="130000"/>
              </a:schemeClr>
            </a:gs>
            <a:gs pos="80000">
              <a:schemeClr val="accent5">
                <a:hueOff val="-289500"/>
                <a:satOff val="6070"/>
                <a:lumOff val="-1961"/>
                <a:alphaOff val="0"/>
                <a:shade val="93000"/>
                <a:satMod val="130000"/>
              </a:schemeClr>
            </a:gs>
            <a:gs pos="100000">
              <a:schemeClr val="accent5">
                <a:hueOff val="-289500"/>
                <a:satOff val="6070"/>
                <a:lumOff val="-196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000" b="1" kern="1200" cap="all" spc="0" smtClean="0">
              <a:ln/>
              <a:solidFill>
                <a:schemeClr val="accent1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套用物件動畫配置</a:t>
          </a:r>
          <a:endParaRPr lang="zh-TW" sz="3000" b="1" kern="1200" cap="all" spc="0">
            <a:ln/>
            <a:solidFill>
              <a:schemeClr val="accent1">
                <a:lumMod val="75000"/>
              </a:schemeClr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4285877" y="573159"/>
        <a:ext cx="1768775" cy="1768775"/>
      </dsp:txXfrm>
    </dsp:sp>
    <dsp:sp modelId="{D518EC87-29D5-4A52-8A7D-01BF6D61A267}">
      <dsp:nvSpPr>
        <dsp:cNvPr id="0" name=""/>
        <dsp:cNvSpPr/>
      </dsp:nvSpPr>
      <dsp:spPr>
        <a:xfrm>
          <a:off x="2079259" y="2588402"/>
          <a:ext cx="1960149" cy="1960149"/>
        </a:xfrm>
        <a:prstGeom prst="roundRect">
          <a:avLst/>
        </a:prstGeom>
        <a:gradFill rotWithShape="0">
          <a:gsLst>
            <a:gs pos="0">
              <a:schemeClr val="accent5">
                <a:hueOff val="-578999"/>
                <a:satOff val="12140"/>
                <a:lumOff val="-3921"/>
                <a:alphaOff val="0"/>
                <a:shade val="51000"/>
                <a:satMod val="130000"/>
              </a:schemeClr>
            </a:gs>
            <a:gs pos="80000">
              <a:schemeClr val="accent5">
                <a:hueOff val="-578999"/>
                <a:satOff val="12140"/>
                <a:lumOff val="-3921"/>
                <a:alphaOff val="0"/>
                <a:shade val="93000"/>
                <a:satMod val="130000"/>
              </a:schemeClr>
            </a:gs>
            <a:gs pos="100000">
              <a:schemeClr val="accent5">
                <a:hueOff val="-578999"/>
                <a:satOff val="12140"/>
                <a:lumOff val="-392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000" b="1" kern="1200" cap="all" spc="0" smtClean="0">
              <a:ln/>
              <a:solidFill>
                <a:schemeClr val="accent1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自訂動畫</a:t>
          </a:r>
          <a:endParaRPr lang="zh-TW" sz="3000" b="1" kern="1200" cap="all" spc="0">
            <a:ln/>
            <a:solidFill>
              <a:schemeClr val="accent1">
                <a:lumMod val="75000"/>
              </a:schemeClr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2174946" y="2684089"/>
        <a:ext cx="1768775" cy="1768775"/>
      </dsp:txXfrm>
    </dsp:sp>
    <dsp:sp modelId="{037B7108-1828-449C-A9F4-264CE608B8AF}">
      <dsp:nvSpPr>
        <dsp:cNvPr id="0" name=""/>
        <dsp:cNvSpPr/>
      </dsp:nvSpPr>
      <dsp:spPr>
        <a:xfrm>
          <a:off x="4190190" y="2588402"/>
          <a:ext cx="1960149" cy="1960149"/>
        </a:xfrm>
        <a:prstGeom prst="roundRect">
          <a:avLst/>
        </a:prstGeom>
        <a:gradFill rotWithShape="0">
          <a:gsLst>
            <a:gs pos="0">
              <a:schemeClr val="accent5">
                <a:hueOff val="-868499"/>
                <a:satOff val="18210"/>
                <a:lumOff val="-5882"/>
                <a:alphaOff val="0"/>
                <a:shade val="51000"/>
                <a:satMod val="130000"/>
              </a:schemeClr>
            </a:gs>
            <a:gs pos="80000">
              <a:schemeClr val="accent5">
                <a:hueOff val="-868499"/>
                <a:satOff val="18210"/>
                <a:lumOff val="-5882"/>
                <a:alphaOff val="0"/>
                <a:shade val="93000"/>
                <a:satMod val="130000"/>
              </a:schemeClr>
            </a:gs>
            <a:gs pos="100000">
              <a:schemeClr val="accent5">
                <a:hueOff val="-868499"/>
                <a:satOff val="18210"/>
                <a:lumOff val="-588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000" b="1" kern="1200" cap="all" spc="0" smtClean="0">
              <a:ln/>
              <a:solidFill>
                <a:schemeClr val="accent1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動畫的順序與時間控制</a:t>
          </a:r>
          <a:r>
            <a:rPr lang="en-US" sz="3000" b="1" kern="1200" cap="all" spc="0" smtClean="0">
              <a:ln/>
              <a:solidFill>
                <a:schemeClr val="accent1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 </a:t>
          </a:r>
          <a:endParaRPr lang="zh-TW" sz="3000" b="1" kern="1200" cap="all" spc="0">
            <a:ln/>
            <a:solidFill>
              <a:schemeClr val="accent1">
                <a:lumMod val="75000"/>
              </a:schemeClr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4285877" y="2684089"/>
        <a:ext cx="1768775" cy="17687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593E57-921B-425E-A0C6-B1E6C14DDB0D}" type="datetimeFigureOut">
              <a:rPr lang="zh-TW" altLang="en-US" smtClean="0"/>
              <a:t>2015/4/3 Friday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017E31-2DE5-44F3-A140-D67EE0561CE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1750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017E31-2DE5-44F3-A140-D67EE0561CEF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6998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" name="Rectangle 51"/>
          <p:cNvSpPr>
            <a:spLocks noChangeArrowheads="1"/>
          </p:cNvSpPr>
          <p:nvPr/>
        </p:nvSpPr>
        <p:spPr bwMode="ltGray">
          <a:xfrm>
            <a:off x="0" y="476250"/>
            <a:ext cx="9147175" cy="63817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9098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107" name="Rectangle 35"/>
          <p:cNvSpPr>
            <a:spLocks noChangeArrowheads="1"/>
          </p:cNvSpPr>
          <p:nvPr/>
        </p:nvSpPr>
        <p:spPr bwMode="gray">
          <a:xfrm>
            <a:off x="0" y="0"/>
            <a:ext cx="9144000" cy="6096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2353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108" name="Rectangle 36"/>
          <p:cNvSpPr>
            <a:spLocks noChangeArrowheads="1"/>
          </p:cNvSpPr>
          <p:nvPr/>
        </p:nvSpPr>
        <p:spPr bwMode="ltGray">
          <a:xfrm flipV="1">
            <a:off x="304800" y="685800"/>
            <a:ext cx="5257800" cy="60198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109" name="Rectangle 37"/>
          <p:cNvSpPr>
            <a:spLocks noChangeArrowheads="1"/>
          </p:cNvSpPr>
          <p:nvPr/>
        </p:nvSpPr>
        <p:spPr bwMode="auto">
          <a:xfrm>
            <a:off x="1600200" y="0"/>
            <a:ext cx="716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grpSp>
        <p:nvGrpSpPr>
          <p:cNvPr id="3110" name="Group 38"/>
          <p:cNvGrpSpPr>
            <a:grpSpLocks/>
          </p:cNvGrpSpPr>
          <p:nvPr userDrawn="1"/>
        </p:nvGrpSpPr>
        <p:grpSpPr bwMode="auto">
          <a:xfrm>
            <a:off x="1143000" y="2132014"/>
            <a:ext cx="8001000" cy="4725990"/>
            <a:chOff x="720" y="1343"/>
            <a:chExt cx="5040" cy="2977"/>
          </a:xfrm>
        </p:grpSpPr>
        <p:sp>
          <p:nvSpPr>
            <p:cNvPr id="3111" name="Rectangle 39"/>
            <p:cNvSpPr>
              <a:spLocks noChangeArrowheads="1"/>
            </p:cNvSpPr>
            <p:nvPr userDrawn="1"/>
          </p:nvSpPr>
          <p:spPr bwMode="gray">
            <a:xfrm>
              <a:off x="1032" y="1344"/>
              <a:ext cx="4728" cy="2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grpSp>
          <p:nvGrpSpPr>
            <p:cNvPr id="3112" name="Group 40"/>
            <p:cNvGrpSpPr>
              <a:grpSpLocks/>
            </p:cNvGrpSpPr>
            <p:nvPr userDrawn="1"/>
          </p:nvGrpSpPr>
          <p:grpSpPr bwMode="auto">
            <a:xfrm>
              <a:off x="720" y="1343"/>
              <a:ext cx="624" cy="2974"/>
              <a:chOff x="768" y="1104"/>
              <a:chExt cx="624" cy="3216"/>
            </a:xfrm>
          </p:grpSpPr>
          <p:sp>
            <p:nvSpPr>
              <p:cNvPr id="3113" name="Oval 41"/>
              <p:cNvSpPr>
                <a:spLocks noChangeArrowheads="1"/>
              </p:cNvSpPr>
              <p:nvPr userDrawn="1"/>
            </p:nvSpPr>
            <p:spPr bwMode="gray">
              <a:xfrm>
                <a:off x="768" y="1104"/>
                <a:ext cx="624" cy="6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3114" name="Rectangle 42"/>
              <p:cNvSpPr>
                <a:spLocks noChangeArrowheads="1"/>
              </p:cNvSpPr>
              <p:nvPr userDrawn="1"/>
            </p:nvSpPr>
            <p:spPr bwMode="gray">
              <a:xfrm>
                <a:off x="768" y="1440"/>
                <a:ext cx="576" cy="28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</p:grpSp>
      <p:sp>
        <p:nvSpPr>
          <p:cNvPr id="3115" name="Rectangle 43"/>
          <p:cNvSpPr>
            <a:spLocks noChangeArrowheads="1"/>
          </p:cNvSpPr>
          <p:nvPr/>
        </p:nvSpPr>
        <p:spPr bwMode="ltGray">
          <a:xfrm>
            <a:off x="533400" y="6553200"/>
            <a:ext cx="8610600" cy="3048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116" name="Rectangle 44"/>
          <p:cNvSpPr>
            <a:spLocks noChangeArrowheads="1"/>
          </p:cNvSpPr>
          <p:nvPr/>
        </p:nvSpPr>
        <p:spPr bwMode="ltGray">
          <a:xfrm>
            <a:off x="2124075" y="1860550"/>
            <a:ext cx="6791325" cy="50165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endParaRPr lang="zh-TW" altLang="en-US" sz="2800">
              <a:solidFill>
                <a:schemeClr val="bg1"/>
              </a:solidFill>
            </a:endParaRPr>
          </a:p>
          <a:p>
            <a:pPr algn="ctr">
              <a:spcBef>
                <a:spcPct val="20000"/>
              </a:spcBef>
              <a:buFont typeface="Wingdings" pitchFamily="2" charset="2"/>
              <a:buNone/>
            </a:pPr>
            <a:endParaRPr lang="zh-TW" altLang="en-US" sz="2800">
              <a:solidFill>
                <a:schemeClr val="bg1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0200" y="3200400"/>
            <a:ext cx="68580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1871663"/>
            <a:ext cx="6400800" cy="4572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altLang="zh-TW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altLang="zh-TW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CA47B45-D7A3-4312-A664-9D6B1E2FF385}" type="slidenum">
              <a:rPr lang="zh-TW" altLang="en-US" smtClean="0"/>
              <a:pPr/>
              <a:t>‹#›</a:t>
            </a:fld>
            <a:endParaRPr lang="en-US" altLang="zh-TW"/>
          </a:p>
        </p:txBody>
      </p:sp>
      <p:sp>
        <p:nvSpPr>
          <p:cNvPr id="3106" name="Text Box 34"/>
          <p:cNvSpPr txBox="1">
            <a:spLocks noChangeArrowheads="1"/>
          </p:cNvSpPr>
          <p:nvPr/>
        </p:nvSpPr>
        <p:spPr bwMode="auto">
          <a:xfrm>
            <a:off x="4267200" y="5257800"/>
            <a:ext cx="1157288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TW" altLang="en-US" sz="1600" b="1">
                <a:ea typeface="新細明體" charset="-120"/>
              </a:rPr>
              <a:t>公司</a:t>
            </a:r>
          </a:p>
          <a:p>
            <a:r>
              <a:rPr lang="zh-TW" altLang="en-US" sz="2600" b="1">
                <a:ea typeface="新細明體" charset="-120"/>
              </a:rPr>
              <a:t>標誌</a:t>
            </a:r>
          </a:p>
        </p:txBody>
      </p:sp>
      <p:pic>
        <p:nvPicPr>
          <p:cNvPr id="3120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692150"/>
            <a:ext cx="673100" cy="8128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1" name="Picture 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692150"/>
            <a:ext cx="708025" cy="8112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2" name="Picture 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692150"/>
            <a:ext cx="676275" cy="8191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圖片 2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562" y="5301208"/>
            <a:ext cx="904875" cy="8953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E2B58E-A307-4586-AC35-B35CC811459E}" type="slidenum">
              <a:rPr lang="zh-TW" altLang="en-US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35463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6550" y="457200"/>
            <a:ext cx="2076450" cy="59404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76950" cy="59404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0AF98-EB22-4F80-A1F3-9A6FB8E3FC4A}" type="slidenum">
              <a:rPr lang="zh-TW" altLang="en-US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57263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05000" y="457200"/>
            <a:ext cx="6858000" cy="533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371600"/>
            <a:ext cx="8229600" cy="5026025"/>
          </a:xfrm>
        </p:spPr>
        <p:txBody>
          <a:bodyPr/>
          <a:lstStyle/>
          <a:p>
            <a:r>
              <a:rPr lang="zh-TW" altLang="en-US" smtClean="0"/>
              <a:t>按一下圖示以新增表格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52145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52145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52145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C1224139-4E25-4B83-AC49-F206F83546F1}" type="slidenum">
              <a:rPr lang="zh-TW" altLang="en-US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61318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C42441-E7A3-4D18-8DBA-63C9C7202D9C}" type="slidenum">
              <a:rPr lang="zh-TW" altLang="en-US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1424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14E50-134F-4704-9DEC-CA123006231D}" type="slidenum">
              <a:rPr lang="zh-TW" altLang="en-US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73164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5026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5026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D882F3-3975-48DC-9264-830FE8118DA3}" type="slidenum">
              <a:rPr lang="zh-TW" altLang="en-US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71648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B80D93-594E-463B-83AB-23DD1ECCD7F8}" type="slidenum">
              <a:rPr lang="zh-TW" altLang="en-US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33726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42743-3818-41F0-A680-80C13CE8B938}" type="slidenum">
              <a:rPr lang="zh-TW" altLang="en-US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95740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432A81-B841-4AD4-ABF6-17034B417399}" type="slidenum">
              <a:rPr lang="zh-TW" altLang="en-US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40749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9D401B-2E80-4615-854C-E187E8971807}" type="slidenum">
              <a:rPr lang="zh-TW" altLang="en-US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25657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9B904-7ED0-454A-B65A-A79EB7447803}" type="slidenum">
              <a:rPr lang="zh-TW" altLang="en-US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34784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4" name="Group 30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47" name="Rectangle 23"/>
            <p:cNvSpPr>
              <a:spLocks noChangeArrowheads="1"/>
            </p:cNvSpPr>
            <p:nvPr userDrawn="1"/>
          </p:nvSpPr>
          <p:spPr bwMode="gray">
            <a:xfrm>
              <a:off x="0" y="0"/>
              <a:ext cx="5760" cy="624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1048" name="Rectangle 24"/>
            <p:cNvSpPr>
              <a:spLocks noChangeArrowheads="1"/>
            </p:cNvSpPr>
            <p:nvPr userDrawn="1"/>
          </p:nvSpPr>
          <p:spPr bwMode="gray">
            <a:xfrm>
              <a:off x="0" y="4080"/>
              <a:ext cx="5760" cy="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1049" name="Rectangle 25"/>
            <p:cNvSpPr>
              <a:spLocks noChangeArrowheads="1"/>
            </p:cNvSpPr>
            <p:nvPr userDrawn="1"/>
          </p:nvSpPr>
          <p:spPr bwMode="gray">
            <a:xfrm>
              <a:off x="5568" y="144"/>
              <a:ext cx="192" cy="40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1053" name="Rectangle 29"/>
            <p:cNvSpPr>
              <a:spLocks noChangeArrowheads="1"/>
            </p:cNvSpPr>
            <p:nvPr userDrawn="1"/>
          </p:nvSpPr>
          <p:spPr bwMode="gray">
            <a:xfrm>
              <a:off x="1104" y="240"/>
              <a:ext cx="4464" cy="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grpSp>
          <p:nvGrpSpPr>
            <p:cNvPr id="1050" name="Group 26"/>
            <p:cNvGrpSpPr>
              <a:grpSpLocks/>
            </p:cNvGrpSpPr>
            <p:nvPr userDrawn="1"/>
          </p:nvGrpSpPr>
          <p:grpSpPr bwMode="auto">
            <a:xfrm>
              <a:off x="0" y="656"/>
              <a:ext cx="5760" cy="96"/>
              <a:chOff x="0" y="672"/>
              <a:chExt cx="5760" cy="96"/>
            </a:xfrm>
          </p:grpSpPr>
          <p:sp>
            <p:nvSpPr>
              <p:cNvPr id="1051" name="Line 27"/>
              <p:cNvSpPr>
                <a:spLocks noChangeShapeType="1"/>
              </p:cNvSpPr>
              <p:nvPr userDrawn="1"/>
            </p:nvSpPr>
            <p:spPr bwMode="gray">
              <a:xfrm>
                <a:off x="0" y="672"/>
                <a:ext cx="5760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TW" altLang="en-US"/>
              </a:p>
            </p:txBody>
          </p:sp>
          <p:sp>
            <p:nvSpPr>
              <p:cNvPr id="1052" name="Rectangle 28"/>
              <p:cNvSpPr>
                <a:spLocks noChangeArrowheads="1"/>
              </p:cNvSpPr>
              <p:nvPr/>
            </p:nvSpPr>
            <p:spPr bwMode="gray">
              <a:xfrm>
                <a:off x="0" y="672"/>
                <a:ext cx="1104" cy="9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457200"/>
            <a:ext cx="6858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502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145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accent1"/>
                </a:solidFill>
                <a:ea typeface="新細明體" charset="-120"/>
              </a:defRPr>
            </a:lvl1pPr>
          </a:lstStyle>
          <a:p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21450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accent1"/>
                </a:solidFill>
                <a:ea typeface="新細明體" charset="-120"/>
              </a:defRPr>
            </a:lvl1pPr>
          </a:lstStyle>
          <a:p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145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accent1"/>
                </a:solidFill>
                <a:ea typeface="新細明體" charset="-120"/>
              </a:defRPr>
            </a:lvl1pPr>
          </a:lstStyle>
          <a:p>
            <a:fld id="{C1224139-4E25-4B83-AC49-F206F83546F1}" type="slidenum">
              <a:rPr lang="zh-TW" altLang="en-US" smtClean="0"/>
              <a:pPr/>
              <a:t>‹#›</a:t>
            </a:fld>
            <a:endParaRPr lang="en-US" altLang="zh-TW"/>
          </a:p>
        </p:txBody>
      </p:sp>
      <p:pic>
        <p:nvPicPr>
          <p:cNvPr id="2" name="圖片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8600"/>
            <a:ext cx="668462" cy="66142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50000"/>
        <a:buFont typeface="Wingdings 2" pitchFamily="18" charset="2"/>
        <a:buChar char="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60000"/>
        <a:buFont typeface="Wingdings 2" pitchFamily="18" charset="2"/>
        <a:buChar char="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idx="1"/>
          </p:nvPr>
        </p:nvSpPr>
        <p:spPr>
          <a:xfrm>
            <a:off x="482903" y="2231814"/>
            <a:ext cx="8229600" cy="5026025"/>
          </a:xfrm>
        </p:spPr>
        <p:txBody>
          <a:bodyPr>
            <a:normAutofit/>
          </a:bodyPr>
          <a:lstStyle/>
          <a:p>
            <a:r>
              <a:rPr lang="zh-TW" altLang="en-US" b="1" dirty="0" smtClean="0">
                <a:solidFill>
                  <a:schemeClr val="bg1"/>
                </a:solidFill>
              </a:rPr>
              <a:t>志凌資訊顧問有限公司</a:t>
            </a:r>
            <a:endParaRPr lang="zh-TW" altLang="en-US" b="1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07704" y="404664"/>
            <a:ext cx="53799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6-2  </a:t>
            </a:r>
            <a:r>
              <a:rPr lang="zh-TW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投影片的色彩</a:t>
            </a:r>
            <a:r>
              <a:rPr lang="zh-TW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配置</a:t>
            </a:r>
            <a:endParaRPr lang="zh-TW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539552" y="1728881"/>
            <a:ext cx="7801654" cy="426066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 smtClean="0"/>
              <a:t>全新的</a:t>
            </a:r>
            <a:r>
              <a:rPr lang="en-US" altLang="zh-TW" dirty="0" smtClean="0"/>
              <a:t>PowerPoint</a:t>
            </a:r>
            <a:endParaRPr lang="zh-TW" altLang="en-US" dirty="0"/>
          </a:p>
        </p:txBody>
      </p:sp>
      <p:graphicFrame>
        <p:nvGraphicFramePr>
          <p:cNvPr id="10" name="內容版面配置區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5433251"/>
              </p:ext>
            </p:extLst>
          </p:nvPr>
        </p:nvGraphicFramePr>
        <p:xfrm>
          <a:off x="457200" y="1371600"/>
          <a:ext cx="8229600" cy="5026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smtClean="0"/>
              <a:t>圖形物件的應用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5326428"/>
              </p:ext>
            </p:extLst>
          </p:nvPr>
        </p:nvGraphicFramePr>
        <p:xfrm>
          <a:off x="457200" y="1371600"/>
          <a:ext cx="8229600" cy="5026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3528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TW" altLang="zh-TW" dirty="0" smtClean="0"/>
              <a:t>簡報的特效製作</a:t>
            </a:r>
            <a:endParaRPr lang="zh-TW" altLang="en-US" dirty="0"/>
          </a:p>
        </p:txBody>
      </p:sp>
      <p:graphicFrame>
        <p:nvGraphicFramePr>
          <p:cNvPr id="7" name="內容版面配置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9426364"/>
              </p:ext>
            </p:extLst>
          </p:nvPr>
        </p:nvGraphicFramePr>
        <p:xfrm>
          <a:off x="457200" y="1371600"/>
          <a:ext cx="8229600" cy="5026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35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01_1">
  <a:themeElements>
    <a:clrScheme name="ms01_1 3">
      <a:dk1>
        <a:srgbClr val="0E3F96"/>
      </a:dk1>
      <a:lt1>
        <a:srgbClr val="FFFFFF"/>
      </a:lt1>
      <a:dk2>
        <a:srgbClr val="FFFFFF"/>
      </a:dk2>
      <a:lt2>
        <a:srgbClr val="B2B2B2"/>
      </a:lt2>
      <a:accent1>
        <a:srgbClr val="306FCC"/>
      </a:accent1>
      <a:accent2>
        <a:srgbClr val="99CCFF"/>
      </a:accent2>
      <a:accent3>
        <a:srgbClr val="FFFFFF"/>
      </a:accent3>
      <a:accent4>
        <a:srgbClr val="0A347F"/>
      </a:accent4>
      <a:accent5>
        <a:srgbClr val="ADBBE2"/>
      </a:accent5>
      <a:accent6>
        <a:srgbClr val="8AB9E7"/>
      </a:accent6>
      <a:hlink>
        <a:srgbClr val="25A2AF"/>
      </a:hlink>
      <a:folHlink>
        <a:srgbClr val="6666FF"/>
      </a:folHlink>
    </a:clrScheme>
    <a:fontScheme name="ms01_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01_1 1">
        <a:dk1>
          <a:srgbClr val="808080"/>
        </a:dk1>
        <a:lt1>
          <a:srgbClr val="FFFFFF"/>
        </a:lt1>
        <a:dk2>
          <a:srgbClr val="FFFFFF"/>
        </a:dk2>
        <a:lt2>
          <a:srgbClr val="B2B2B2"/>
        </a:lt2>
        <a:accent1>
          <a:srgbClr val="058089"/>
        </a:accent1>
        <a:accent2>
          <a:srgbClr val="66BE0E"/>
        </a:accent2>
        <a:accent3>
          <a:srgbClr val="FFFFFF"/>
        </a:accent3>
        <a:accent4>
          <a:srgbClr val="6C6C6C"/>
        </a:accent4>
        <a:accent5>
          <a:srgbClr val="AAC0C4"/>
        </a:accent5>
        <a:accent6>
          <a:srgbClr val="5CAC0C"/>
        </a:accent6>
        <a:hlink>
          <a:srgbClr val="2CA9D0"/>
        </a:hlink>
        <a:folHlink>
          <a:srgbClr val="4841D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01_1 2">
        <a:dk1>
          <a:srgbClr val="1D528D"/>
        </a:dk1>
        <a:lt1>
          <a:srgbClr val="FFFFFF"/>
        </a:lt1>
        <a:dk2>
          <a:srgbClr val="FFFFFF"/>
        </a:dk2>
        <a:lt2>
          <a:srgbClr val="CACACA"/>
        </a:lt2>
        <a:accent1>
          <a:srgbClr val="0099CC"/>
        </a:accent1>
        <a:accent2>
          <a:srgbClr val="8BC84E"/>
        </a:accent2>
        <a:accent3>
          <a:srgbClr val="FFFFFF"/>
        </a:accent3>
        <a:accent4>
          <a:srgbClr val="174578"/>
        </a:accent4>
        <a:accent5>
          <a:srgbClr val="AACAE2"/>
        </a:accent5>
        <a:accent6>
          <a:srgbClr val="7DB546"/>
        </a:accent6>
        <a:hlink>
          <a:srgbClr val="6E81E0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01_1 3">
        <a:dk1>
          <a:srgbClr val="0E3F96"/>
        </a:dk1>
        <a:lt1>
          <a:srgbClr val="FFFFFF"/>
        </a:lt1>
        <a:dk2>
          <a:srgbClr val="FFFFFF"/>
        </a:dk2>
        <a:lt2>
          <a:srgbClr val="B2B2B2"/>
        </a:lt2>
        <a:accent1>
          <a:srgbClr val="306FCC"/>
        </a:accent1>
        <a:accent2>
          <a:srgbClr val="99CCFF"/>
        </a:accent2>
        <a:accent3>
          <a:srgbClr val="FFFFFF"/>
        </a:accent3>
        <a:accent4>
          <a:srgbClr val="0A347F"/>
        </a:accent4>
        <a:accent5>
          <a:srgbClr val="ADBBE2"/>
        </a:accent5>
        <a:accent6>
          <a:srgbClr val="8AB9E7"/>
        </a:accent6>
        <a:hlink>
          <a:srgbClr val="25A2AF"/>
        </a:hlink>
        <a:folHlink>
          <a:srgbClr val="66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287</TotalTime>
  <Words>72</Words>
  <Application>Microsoft Office PowerPoint</Application>
  <PresentationFormat>如螢幕大小 (4:3)</PresentationFormat>
  <Paragraphs>19</Paragraphs>
  <Slides>4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ms01_1</vt:lpstr>
      <vt:lpstr>PowerPoint 簡報</vt:lpstr>
      <vt:lpstr>全新的PowerPoint</vt:lpstr>
      <vt:lpstr>圖形物件的應用</vt:lpstr>
      <vt:lpstr>簡報的特效製作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按一下以新增標題</dc:title>
  <dc:creator>admin</dc:creator>
  <cp:lastModifiedBy>Jonham</cp:lastModifiedBy>
  <cp:revision>27</cp:revision>
  <dcterms:created xsi:type="dcterms:W3CDTF">2010-03-23T03:50:31Z</dcterms:created>
  <dcterms:modified xsi:type="dcterms:W3CDTF">2015-04-03T14:13:38Z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TC011368021028</vt:lpwstr>
  </property>
</Properties>
</file>