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003E"/>
    <a:srgbClr val="643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34" autoAdjust="0"/>
  </p:normalViewPr>
  <p:slideViewPr>
    <p:cSldViewPr>
      <p:cViewPr varScale="1">
        <p:scale>
          <a:sx n="63" d="100"/>
          <a:sy n="63" d="100"/>
        </p:scale>
        <p:origin x="-13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4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sz="3600" b="1" cap="none" spc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825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4231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0398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18864"/>
            <a:ext cx="763376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48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6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4167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317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173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2226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6363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70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43608" y="1600200"/>
            <a:ext cx="78488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DF9C6-E23A-4C68-A118-EF13B1D198F9}" type="datetimeFigureOut">
              <a:rPr lang="zh-TW" altLang="en-US" smtClean="0"/>
              <a:t>2016/4/6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522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glow rad="63500">
              <a:schemeClr val="accent4">
                <a:satMod val="175000"/>
                <a:alpha val="40000"/>
              </a:schemeClr>
            </a:glow>
            <a:reflection blurRad="12700" stA="28000" endPos="45000" dist="1000" dir="5400000" sy="-100000" algn="bl" rotWithShape="0"/>
          </a:effectLst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b="1" kern="1200">
          <a:solidFill>
            <a:srgbClr val="6432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畢業後的志願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 altLang="zh-TW" dirty="0" smtClean="0"/>
              <a:t>6-4 </a:t>
            </a:r>
            <a:r>
              <a:rPr lang="zh-TW" altLang="en-US" dirty="0" smtClean="0"/>
              <a:t>母片的使用與調整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437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  綱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hlinkClick r:id="rId2" action="ppaction://hlinksldjump"/>
              </a:rPr>
              <a:t>背景原由</a:t>
            </a:r>
            <a:endParaRPr lang="zh-TW" altLang="en-US" dirty="0" smtClean="0"/>
          </a:p>
          <a:p>
            <a:r>
              <a:rPr lang="zh-TW" altLang="en-US" dirty="0" smtClean="0">
                <a:hlinkClick r:id="rId3" action="ppaction://hlinksldjump"/>
              </a:rPr>
              <a:t>國立高雄餐旅大學</a:t>
            </a:r>
            <a:endParaRPr lang="zh-TW" altLang="en-US" dirty="0" smtClean="0"/>
          </a:p>
          <a:p>
            <a:r>
              <a:rPr lang="zh-TW" altLang="en-US" dirty="0" smtClean="0">
                <a:hlinkClick r:id="rId4" action="ppaction://hlinksldjump"/>
              </a:rPr>
              <a:t>未來期許</a:t>
            </a:r>
            <a:endParaRPr lang="zh-TW" altLang="en-US" dirty="0" smtClean="0"/>
          </a:p>
          <a:p>
            <a:r>
              <a:rPr lang="zh-TW" altLang="en-US" dirty="0" smtClean="0">
                <a:hlinkClick r:id="rId5" action="ppaction://hlinksldjump"/>
              </a:rPr>
              <a:t>國中畢業感言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20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背景原由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608" y="1567333"/>
            <a:ext cx="7848872" cy="4525963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古云：「民以食為天」、在人類生活中的「食、衣、住、行、育、樂」行為，「食」排第一位，可見得飲食對人們的重要性。</a:t>
            </a:r>
          </a:p>
          <a:p>
            <a:r>
              <a:rPr lang="zh-TW" altLang="en-US" dirty="0" smtClean="0"/>
              <a:t>小時候常常會吃到我大舅舅做的可口點心、他是飯店的主廚，所以經常可以吃到他做的美味佳餚。因為他的影響及鼓勵，讓我也想當個廚藝精湛的廚師。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5841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國立高雄餐旅大學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TW" altLang="en-US" dirty="0" smtClean="0"/>
              <a:t>全國唯一餐旅專業大學。</a:t>
            </a:r>
          </a:p>
          <a:p>
            <a:r>
              <a:rPr lang="zh-TW" altLang="en-US" dirty="0" smtClean="0"/>
              <a:t>專業師資、實用課程、先進設備及人文氣息的環境。</a:t>
            </a:r>
          </a:p>
          <a:p>
            <a:r>
              <a:rPr lang="zh-TW" altLang="en-US" dirty="0" smtClean="0"/>
              <a:t>經年常綠、四季有花、蘊含藝術情境的柔性校園。</a:t>
            </a:r>
          </a:p>
          <a:p>
            <a:r>
              <a:rPr lang="zh-TW" altLang="en-US" dirty="0" smtClean="0"/>
              <a:t>實施外語分級教學，提升學生外語能力。</a:t>
            </a:r>
          </a:p>
          <a:p>
            <a:r>
              <a:rPr lang="zh-TW" altLang="en-US" dirty="0" smtClean="0"/>
              <a:t>全校完善綿密網路，可隨時擷取豐富資訊。</a:t>
            </a:r>
          </a:p>
          <a:p>
            <a:r>
              <a:rPr lang="zh-TW" altLang="en-US" dirty="0" smtClean="0"/>
              <a:t>實施勞作教育，養成學生勤勞健康習慣。</a:t>
            </a:r>
          </a:p>
          <a:p>
            <a:r>
              <a:rPr lang="zh-TW" altLang="en-US" dirty="0" smtClean="0"/>
              <a:t>新生全部住宿，學習尊重與包容的美德。</a:t>
            </a:r>
          </a:p>
          <a:p>
            <a:r>
              <a:rPr lang="zh-TW" altLang="en-US" dirty="0" smtClean="0"/>
              <a:t>專科部採實務導向，學院部重經營管理知能焠鍊。</a:t>
            </a:r>
          </a:p>
          <a:p>
            <a:r>
              <a:rPr lang="zh-TW" altLang="en-US" dirty="0" smtClean="0"/>
              <a:t>學生畢業前海外參訪實習，拓展國際視野。</a:t>
            </a:r>
          </a:p>
          <a:p>
            <a:r>
              <a:rPr lang="zh-TW" altLang="en-US" dirty="0" smtClean="0"/>
              <a:t>促進產學合作設立國際學院，校務全面接軌國際化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484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未來期許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b="1" dirty="0"/>
              <a:t>成為學有專精的廚師</a:t>
            </a:r>
          </a:p>
          <a:p>
            <a:r>
              <a:rPr lang="zh-TW" altLang="en-US" b="1" dirty="0"/>
              <a:t>成為知名飯店或餐廳的主廚</a:t>
            </a:r>
          </a:p>
          <a:p>
            <a:r>
              <a:rPr lang="zh-TW" altLang="en-US" b="1" dirty="0"/>
              <a:t>有機會參加國外的廚藝比賽，為個人及國家爭光</a:t>
            </a:r>
          </a:p>
          <a:p>
            <a:r>
              <a:rPr lang="zh-TW" altLang="en-US" b="1" dirty="0"/>
              <a:t>年過半百後，能擁有自己的餐廳和事業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58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國中畢業感言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謝謝小呆、阿西、阿花</a:t>
            </a:r>
            <a:r>
              <a:rPr lang="en-US" altLang="zh-TW" dirty="0" smtClean="0"/>
              <a:t>…</a:t>
            </a:r>
            <a:r>
              <a:rPr lang="zh-TW" altLang="en-US" dirty="0" smtClean="0"/>
              <a:t>，要不是他們的陪伴，我的國中生活一定少了很多回憶。</a:t>
            </a:r>
          </a:p>
          <a:p>
            <a:r>
              <a:rPr lang="zh-TW" altLang="en-US" dirty="0" smtClean="0"/>
              <a:t>感謝所有教過我的師長們，謝謝他們這三年對我的教導。</a:t>
            </a:r>
          </a:p>
          <a:p>
            <a:r>
              <a:rPr lang="zh-TW" altLang="en-US" dirty="0" smtClean="0"/>
              <a:t>最感謝的是班導，在他</a:t>
            </a:r>
            <a:r>
              <a:rPr lang="en-US" altLang="zh-TW" dirty="0" smtClean="0"/>
              <a:t>(</a:t>
            </a:r>
            <a:r>
              <a:rPr lang="zh-TW" altLang="en-US" dirty="0" smtClean="0"/>
              <a:t>她</a:t>
            </a:r>
            <a:r>
              <a:rPr lang="en-US" altLang="zh-TW" dirty="0" smtClean="0"/>
              <a:t>)</a:t>
            </a:r>
            <a:r>
              <a:rPr lang="zh-TW" altLang="en-US" dirty="0" smtClean="0"/>
              <a:t>的諄諄教誨下，我愛整潔、守秩序、有禮貌、負責任</a:t>
            </a:r>
            <a:r>
              <a:rPr lang="en-US" altLang="zh-TW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6069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</TotalTime>
  <Words>358</Words>
  <Application>Microsoft Office PowerPoint</Application>
  <PresentationFormat>如螢幕大小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畢業後的志願</vt:lpstr>
      <vt:lpstr>大  綱</vt:lpstr>
      <vt:lpstr>背景原由</vt:lpstr>
      <vt:lpstr>國立高雄餐旅大學</vt:lpstr>
      <vt:lpstr>未來期許</vt:lpstr>
      <vt:lpstr>國中畢業感言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畢業後的志願</dc:title>
  <dc:creator>Jonham</dc:creator>
  <cp:lastModifiedBy>Jonham</cp:lastModifiedBy>
  <cp:revision>14</cp:revision>
  <dcterms:created xsi:type="dcterms:W3CDTF">2015-04-03T02:42:06Z</dcterms:created>
  <dcterms:modified xsi:type="dcterms:W3CDTF">2016-04-06T08:30:58Z</dcterms:modified>
</cp:coreProperties>
</file>