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0715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1709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9236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410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6538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4398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973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3142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5651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871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9505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992944" y="5000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AD3F7E-DB3A-42B1-BCAB-1C021DE09C6B}" type="datetimeFigureOut">
              <a:rPr lang="zh-TW" altLang="en-US" smtClean="0"/>
              <a:t>2025/5/18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F2220-93A2-4282-9297-F87C03C7AC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6615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9024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寬螢幕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新細明體</vt:lpstr>
      <vt:lpstr>Arial</vt:lpstr>
      <vt:lpstr>Calibri</vt:lpstr>
      <vt:lpstr>Calibri Light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khjh</dc:creator>
  <cp:lastModifiedBy>khjh</cp:lastModifiedBy>
  <cp:revision>2</cp:revision>
  <dcterms:created xsi:type="dcterms:W3CDTF">2025-05-18T06:39:56Z</dcterms:created>
  <dcterms:modified xsi:type="dcterms:W3CDTF">2025-05-18T06:44:17Z</dcterms:modified>
</cp:coreProperties>
</file>