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sldIdLst>
    <p:sldId id="256" r:id="rId3"/>
    <p:sldId id="257" r:id="rId4"/>
    <p:sldId id="259" r:id="rId5"/>
    <p:sldId id="258" r:id="rId6"/>
    <p:sldId id="260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822" autoAdjust="0"/>
    <p:restoredTop sz="94660"/>
  </p:normalViewPr>
  <p:slideViewPr>
    <p:cSldViewPr>
      <p:cViewPr varScale="1">
        <p:scale>
          <a:sx n="73" d="100"/>
          <a:sy n="73" d="100"/>
        </p:scale>
        <p:origin x="-7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3087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240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6355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1020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9706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2410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18149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1735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094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2687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893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8DEA7-431A-471D-ACD1-F750653EC037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F5B8-D46F-4BDF-89A3-59141C49E3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43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en-US" altLang="zh-TW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6-3 </a:t>
            </a:r>
            <a:r>
              <a:rPr lang="zh-TW" altLang="zh-TW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投影片的背景設定</a:t>
            </a:r>
            <a:endParaRPr lang="zh-TW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14" y="2131720"/>
            <a:ext cx="873903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05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6-3.1  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圖片當作背景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示範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559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6-3.1  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圖片當作背景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6384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6-3.2 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隱藏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佈景主題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的背景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圖形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示範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95512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6-3.2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隱藏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佈景主題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r>
              <a:rPr lang="zh-TW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的背景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圖形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</a:t>
            </a:r>
            <a:r>
              <a:rPr lang="en-US" altLang="zh-TW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181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95</TotalTime>
  <Words>47</Words>
  <Application>Microsoft Office PowerPoint</Application>
  <PresentationFormat>如螢幕大小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5</vt:i4>
      </vt:variant>
    </vt:vector>
  </HeadingPairs>
  <TitlesOfParts>
    <vt:vector size="7" baseType="lpstr">
      <vt:lpstr>角度</vt:lpstr>
      <vt:lpstr>Office 佈景主題</vt:lpstr>
      <vt:lpstr>6-3 投影片的背景設定</vt:lpstr>
      <vt:lpstr>6-3.1  使用圖片當作背景圖(示範)</vt:lpstr>
      <vt:lpstr>6-3.1  使用圖片當作背景圖(練習)</vt:lpstr>
      <vt:lpstr>6-3.2 隱藏【佈景主題】的背景圖形(示範)</vt:lpstr>
      <vt:lpstr>6-3.2隱藏【佈景主題】的背景圖形 (練習)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Jonham</dc:creator>
  <cp:lastModifiedBy>Jonham</cp:lastModifiedBy>
  <cp:revision>7</cp:revision>
  <dcterms:created xsi:type="dcterms:W3CDTF">2015-03-14T12:40:29Z</dcterms:created>
  <dcterms:modified xsi:type="dcterms:W3CDTF">2015-04-03T14:52:45Z</dcterms:modified>
</cp:coreProperties>
</file>