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3" r:id="rId5"/>
    <p:sldId id="259" r:id="rId6"/>
    <p:sldId id="264" r:id="rId7"/>
    <p:sldId id="266" r:id="rId8"/>
    <p:sldId id="260" r:id="rId9"/>
    <p:sldId id="261" r:id="rId10"/>
    <p:sldId id="267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報主題：畢業後的志願" id="{27F25FE7-7D66-4C03-9D1B-A88A05CEE3A3}">
          <p14:sldIdLst>
            <p14:sldId id="256"/>
            <p14:sldId id="257"/>
          </p14:sldIdLst>
        </p14:section>
        <p14:section name="背景原由" id="{61E1D854-4928-452F-AFA0-0E835A88EB37}">
          <p14:sldIdLst>
            <p14:sldId id="258"/>
          </p14:sldIdLst>
        </p14:section>
        <p14:section name="高雄餐旅大學" id="{D790D443-BCA9-4D8D-A99B-68D674FC4BD9}">
          <p14:sldIdLst>
            <p14:sldId id="263"/>
            <p14:sldId id="259"/>
            <p14:sldId id="264"/>
            <p14:sldId id="266"/>
          </p14:sldIdLst>
        </p14:section>
        <p14:section name="未來期許" id="{F6C0E5B1-9E73-4D7C-9463-C462C873BE2A}">
          <p14:sldIdLst>
            <p14:sldId id="260"/>
          </p14:sldIdLst>
        </p14:section>
        <p14:section name="畢業感言" id="{FE59C41D-2538-428F-B3D3-F5D31DA95E0F}">
          <p14:sldIdLst>
            <p14:sldId id="261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5" autoAdjust="0"/>
    <p:restoredTop sz="94424" autoAdjust="0"/>
  </p:normalViewPr>
  <p:slideViewPr>
    <p:cSldViewPr>
      <p:cViewPr varScale="1">
        <p:scale>
          <a:sx n="70" d="100"/>
          <a:sy n="70" d="100"/>
        </p:scale>
        <p:origin x="11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4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8FE35-EFF8-4C3F-941E-B563F039FDF3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EAFFF-B9D0-4CDC-87D8-E4F9C96CDC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0549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42E51-58F7-4BC8-B79A-145E614CAEF0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254AF-774C-4455-9CF6-9E4290DD558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417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 eaLnBrk="1" latinLnBrk="0" hangingPunct="1"/>
            <a:r>
              <a:rPr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lang="zh-TW" altLang="en-US" dirty="0" smtClean="0"/>
              <a:t>第二層</a:t>
            </a:r>
          </a:p>
          <a:p>
            <a:pPr lvl="2" eaLnBrk="1" latinLnBrk="0" hangingPunct="1"/>
            <a:r>
              <a:rPr lang="zh-TW" altLang="en-US" dirty="0" smtClean="0"/>
              <a:t>第三層</a:t>
            </a:r>
          </a:p>
          <a:p>
            <a:pPr lvl="3" eaLnBrk="1" latinLnBrk="0" hangingPunct="1"/>
            <a:r>
              <a:rPr lang="zh-TW" altLang="en-US" dirty="0" smtClean="0"/>
              <a:t>第四層</a:t>
            </a:r>
          </a:p>
          <a:p>
            <a:pPr lvl="4" eaLnBrk="1" latinLnBrk="0" hangingPunct="1"/>
            <a:r>
              <a:rPr lang="zh-TW" altLang="en-US" dirty="0" smtClean="0"/>
              <a:t>第五層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3DF9C6-E23A-4C68-A118-EF13B1D198F9}" type="datetimeFigureOut">
              <a:rPr lang="zh-TW" altLang="en-US" smtClean="0"/>
              <a:t>2025/4/17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234F59A-9A2A-4B7C-91F8-CC5A044C3E4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KgJQWXtp8Y?si=pVO5lMUNvJPHq0Wf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KgJQWXtp8Y?feature=oembed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175351" cy="1224136"/>
          </a:xfrm>
        </p:spPr>
        <p:txBody>
          <a:bodyPr/>
          <a:lstStyle/>
          <a:p>
            <a:r>
              <a:rPr lang="zh-TW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畢業後的志願</a:t>
            </a:r>
            <a:endParaRPr lang="zh-TW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904" y="6093296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0" normalizeH="0" baseline="0" noProof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2-1 </a:t>
            </a:r>
            <a:r>
              <a:rPr kumimoji="0" lang="zh-TW" altLang="en-US" sz="3600" b="1" i="0" u="none" strike="noStrike" kern="0" normalizeH="0" baseline="0" noProof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投影片章節功能</a:t>
            </a:r>
            <a:endParaRPr kumimoji="0" lang="zh-TW" altLang="en-US" sz="1200" b="1" i="0" u="none" strike="noStrike" kern="0" normalizeH="0" baseline="0" noProof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7030A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43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0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835150" y="1196975"/>
            <a:ext cx="6867525" cy="2879725"/>
          </a:xfrm>
        </p:spPr>
        <p:txBody>
          <a:bodyPr/>
          <a:lstStyle/>
          <a:p>
            <a:pPr algn="ctr" eaLnBrk="1" hangingPunct="1"/>
            <a:r>
              <a:rPr lang="zh-TW" altLang="en-US" sz="8800" b="1" smtClean="0">
                <a:solidFill>
                  <a:srgbClr val="FF9999"/>
                </a:solidFill>
                <a:ea typeface="微軟正黑體" pitchFamily="34" charset="-120"/>
              </a:rPr>
              <a:t>簡報結束</a:t>
            </a:r>
            <a:br>
              <a:rPr lang="zh-TW" altLang="en-US" sz="8800" b="1" smtClean="0">
                <a:solidFill>
                  <a:srgbClr val="FF9999"/>
                </a:solidFill>
                <a:ea typeface="微軟正黑體" pitchFamily="34" charset="-120"/>
              </a:rPr>
            </a:br>
            <a:r>
              <a:rPr lang="zh-TW" altLang="en-US" sz="8800" b="1" smtClean="0">
                <a:solidFill>
                  <a:srgbClr val="FF9999"/>
                </a:solidFill>
                <a:ea typeface="微軟正黑體" pitchFamily="34" charset="-120"/>
              </a:rPr>
              <a:t>敬請指教</a:t>
            </a:r>
          </a:p>
        </p:txBody>
      </p:sp>
      <p:sp>
        <p:nvSpPr>
          <p:cNvPr id="51223" name="Rectangle 2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 eaLnBrk="1" hangingPunct="1"/>
            <a:r>
              <a:rPr lang="zh-TW" altLang="en-US" sz="4400" b="1" smtClean="0">
                <a:solidFill>
                  <a:srgbClr val="FFCCFF"/>
                </a:solidFill>
                <a:ea typeface="微軟正黑體" pitchFamily="34" charset="-120"/>
              </a:rPr>
              <a:t>請大家記得鼓掌，謝謝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</a:p>
          <a:p>
            <a:r>
              <a:rPr lang="zh-TW" altLang="en-US" dirty="0" smtClean="0"/>
              <a:t>國立高雄餐旅大學</a:t>
            </a:r>
          </a:p>
          <a:p>
            <a:r>
              <a:rPr lang="zh-TW" altLang="en-US" dirty="0" smtClean="0"/>
              <a:t>未來期許</a:t>
            </a:r>
          </a:p>
          <a:p>
            <a:r>
              <a:rPr lang="zh-TW" altLang="en-US" dirty="0" smtClean="0"/>
              <a:t>國中畢業感言</a:t>
            </a:r>
          </a:p>
        </p:txBody>
      </p:sp>
    </p:spTree>
    <p:extLst>
      <p:ext uri="{BB962C8B-B14F-4D97-AF65-F5344CB8AC3E}">
        <p14:creationId xmlns:p14="http://schemas.microsoft.com/office/powerpoint/2010/main" val="151203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背景原由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>
                <a:solidFill>
                  <a:srgbClr val="3A3A58"/>
                </a:solidFill>
              </a:rPr>
              <a:t>古云：「民以食為天」、在人類生活中的「食、衣、住、行、育、樂」行為，「食」排第一位，可見得飲食對人們的重要性。</a:t>
            </a:r>
          </a:p>
          <a:p>
            <a:r>
              <a:rPr lang="zh-TW" altLang="en-US" b="1" dirty="0">
                <a:solidFill>
                  <a:srgbClr val="3A3A58"/>
                </a:solidFill>
              </a:rPr>
              <a:t>小時候常常會吃到我大舅舅做的可口點心、他是飯店的主廚，所以經常可以吃到他做的美味佳餚。因為他的影響及鼓勵，讓我也想當個廚藝精湛的廚師。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841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國立高雄餐旅學院</a:t>
            </a:r>
            <a:r>
              <a:rPr lang="en-US" altLang="zh-TW" dirty="0" smtClean="0"/>
              <a:t>(1/4)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全國唯一專精培育餐旅精英的學校。</a:t>
            </a:r>
            <a:endParaRPr lang="en-US" altLang="zh-TW" dirty="0" smtClean="0"/>
          </a:p>
          <a:p>
            <a:r>
              <a:rPr lang="zh-TW" altLang="en-US" dirty="0" smtClean="0"/>
              <a:t>擁有全國最優餐旅師資，落實產學共構課程</a:t>
            </a:r>
            <a:r>
              <a:rPr lang="zh-TW" altLang="en-US" dirty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推動畢業前海外參訪，拓展視野，養成國際觀。</a:t>
            </a:r>
            <a:endParaRPr lang="en-US" altLang="zh-TW" dirty="0" smtClean="0"/>
          </a:p>
          <a:p>
            <a:r>
              <a:rPr lang="zh-TW" altLang="en-US" dirty="0" smtClean="0"/>
              <a:t>實行海內外三明治實習制度，締造學生最佳就業保證。</a:t>
            </a:r>
          </a:p>
          <a:p>
            <a:endParaRPr lang="en-US" altLang="zh-TW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國立高雄餐旅大學</a:t>
            </a:r>
            <a:r>
              <a:rPr lang="en-US" altLang="zh-TW" dirty="0" smtClean="0"/>
              <a:t>(2/4)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zh-TW" altLang="en-US" dirty="0" smtClean="0"/>
              <a:t>實施勞作教育，養成學生勤勞健康習慣。</a:t>
            </a:r>
          </a:p>
          <a:p>
            <a:pPr algn="just"/>
            <a:r>
              <a:rPr lang="zh-TW" altLang="en-US" dirty="0" smtClean="0"/>
              <a:t>新生全部住宿，學習尊重與包容的美德。</a:t>
            </a:r>
          </a:p>
          <a:p>
            <a:pPr algn="just"/>
            <a:r>
              <a:rPr lang="zh-TW" altLang="en-US" dirty="0" smtClean="0"/>
              <a:t>專科部採實務導向，學院部重經營管理知能焠鍊。</a:t>
            </a:r>
          </a:p>
          <a:p>
            <a:pPr algn="just"/>
            <a:r>
              <a:rPr lang="zh-TW" altLang="en-US" dirty="0" smtClean="0"/>
              <a:t>學生畢業前海外參訪實習，拓展國際視野。</a:t>
            </a:r>
          </a:p>
          <a:p>
            <a:pPr algn="just"/>
            <a:r>
              <a:rPr lang="zh-TW" altLang="en-US" dirty="0" smtClean="0"/>
              <a:t>促進產學合作設立國際學院，校務全面接軌國際化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844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國立高雄餐旅學院</a:t>
            </a:r>
            <a:r>
              <a:rPr lang="en-US" altLang="zh-TW" dirty="0" smtClean="0"/>
              <a:t>(3/4)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在</a:t>
            </a:r>
            <a:r>
              <a:rPr lang="en-US" altLang="zh-TW" dirty="0" smtClean="0"/>
              <a:t>2007</a:t>
            </a:r>
            <a:r>
              <a:rPr lang="zh-TW" altLang="en-US" dirty="0" smtClean="0"/>
              <a:t>年，被</a:t>
            </a:r>
            <a:r>
              <a:rPr lang="en-US" altLang="zh-TW" dirty="0" smtClean="0"/>
              <a:t>《Cheers》</a:t>
            </a:r>
            <a:r>
              <a:rPr lang="zh-TW" altLang="en-US" dirty="0" smtClean="0"/>
              <a:t>快樂工作人雜誌舉辦的「</a:t>
            </a:r>
            <a:r>
              <a:rPr lang="en-US" altLang="zh-TW" dirty="0" smtClean="0"/>
              <a:t>1000</a:t>
            </a:r>
            <a:r>
              <a:rPr lang="zh-TW" altLang="en-US" dirty="0" smtClean="0"/>
              <a:t>大企業人才策略與最愛大學生調查」票選為技職校院十大最愛。</a:t>
            </a:r>
          </a:p>
          <a:p>
            <a:endParaRPr lang="zh-TW" altLang="en-US" dirty="0" smtClean="0"/>
          </a:p>
          <a:p>
            <a:endParaRPr lang="zh-TW" altLang="en-US" dirty="0" smtClean="0"/>
          </a:p>
          <a:p>
            <a:endParaRPr lang="en-US" altLang="zh-TW" dirty="0" smtClean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9812">
            <a:off x="291837" y="3240166"/>
            <a:ext cx="5196803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874" y="4104855"/>
            <a:ext cx="408849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國立高雄餐旅學院</a:t>
            </a:r>
            <a:r>
              <a:rPr lang="en-US" altLang="zh-TW" dirty="0" smtClean="0"/>
              <a:t>(4/4)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25144"/>
          </a:xfrm>
        </p:spPr>
        <p:txBody>
          <a:bodyPr>
            <a:normAutofit fontScale="70000" lnSpcReduction="20000"/>
          </a:bodyPr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zh-TW" altLang="en-US" dirty="0" smtClean="0"/>
              <a:t>影片網址：</a:t>
            </a:r>
            <a:r>
              <a:rPr lang="en-US" altLang="zh-TW" dirty="0" smtClean="0">
                <a:hlinkClick r:id="rId3"/>
              </a:rPr>
              <a:t>https://youtu.be/tKgJQWXtp8Y?si=pVO5lMUNvJPHq0Wf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6" name="線上媒體 3" title="220610｜國立高雄餐旅大學校園&amp;各系介紹🏫｜NKUHT📍">
            <a:hlinkClick r:id="" action="ppaction://media"/>
            <a:extLst>
              <a:ext uri="{FF2B5EF4-FFF2-40B4-BE49-F238E27FC236}">
                <a16:creationId xmlns="" xmlns:a16="http://schemas.microsoft.com/office/drawing/2014/main" id="{E954F8F7-33EB-4E87-BABF-3EC92F35027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27584" y="1600200"/>
            <a:ext cx="7556946" cy="42699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81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未來期許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/>
              <a:t>成為學有專精的廚師</a:t>
            </a:r>
          </a:p>
          <a:p>
            <a:r>
              <a:rPr lang="zh-TW" altLang="en-US" b="1" dirty="0"/>
              <a:t>成為知名飯店或餐廳的主廚</a:t>
            </a:r>
          </a:p>
          <a:p>
            <a:r>
              <a:rPr lang="zh-TW" altLang="en-US" b="1" dirty="0"/>
              <a:t>有機會參加國外的廚藝比賽，為個人及國家爭光</a:t>
            </a:r>
          </a:p>
          <a:p>
            <a:r>
              <a:rPr lang="zh-TW" altLang="en-US" b="1" dirty="0"/>
              <a:t>年過半百後，能擁有自己的餐廳和事業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583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國中畢業感言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謝謝小呆、阿西、阿花</a:t>
            </a:r>
            <a:r>
              <a:rPr lang="en-US" altLang="zh-TW" dirty="0" smtClean="0"/>
              <a:t>…</a:t>
            </a:r>
            <a:r>
              <a:rPr lang="zh-TW" altLang="en-US" dirty="0" smtClean="0"/>
              <a:t>，要不是他們的陪伴，我的國中生活一定少了很多回憶。</a:t>
            </a:r>
          </a:p>
          <a:p>
            <a:r>
              <a:rPr lang="zh-TW" altLang="en-US" dirty="0" smtClean="0"/>
              <a:t>感謝所有教過我的師長們，謝謝他們這三年對我的教導。</a:t>
            </a:r>
          </a:p>
          <a:p>
            <a:r>
              <a:rPr lang="zh-TW" altLang="en-US" dirty="0" smtClean="0"/>
              <a:t>最感謝的是班導，在他</a:t>
            </a:r>
            <a:r>
              <a:rPr lang="en-US" altLang="zh-TW" dirty="0" smtClean="0"/>
              <a:t>(</a:t>
            </a:r>
            <a:r>
              <a:rPr lang="zh-TW" altLang="en-US" dirty="0" smtClean="0"/>
              <a:t>她</a:t>
            </a:r>
            <a:r>
              <a:rPr lang="en-US" altLang="zh-TW" dirty="0" smtClean="0"/>
              <a:t>)</a:t>
            </a:r>
            <a:r>
              <a:rPr lang="zh-TW" altLang="en-US" dirty="0" smtClean="0"/>
              <a:t>的諄諄教誨下，我愛整潔、守秩序、有禮貌、負責任</a:t>
            </a:r>
            <a:r>
              <a:rPr lang="en-US" altLang="zh-TW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606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1561</TotalTime>
  <Words>420</Words>
  <Application>Microsoft Office PowerPoint</Application>
  <PresentationFormat>如螢幕大小 (4:3)</PresentationFormat>
  <Paragraphs>49</Paragraphs>
  <Slides>10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7" baseType="lpstr">
      <vt:lpstr>微軟正黑體</vt:lpstr>
      <vt:lpstr>新細明體</vt:lpstr>
      <vt:lpstr>Calibri</vt:lpstr>
      <vt:lpstr>Tw Cen MT</vt:lpstr>
      <vt:lpstr>Wingdings</vt:lpstr>
      <vt:lpstr>Wingdings 2</vt:lpstr>
      <vt:lpstr>中庸</vt:lpstr>
      <vt:lpstr>畢業後的志願</vt:lpstr>
      <vt:lpstr>大綱</vt:lpstr>
      <vt:lpstr>背景原由</vt:lpstr>
      <vt:lpstr>國立高雄餐旅學院(1/4)</vt:lpstr>
      <vt:lpstr>國立高雄餐旅大學(2/4)</vt:lpstr>
      <vt:lpstr>國立高雄餐旅學院(3/4)</vt:lpstr>
      <vt:lpstr>國立高雄餐旅學院(4/4)</vt:lpstr>
      <vt:lpstr>未來期許</vt:lpstr>
      <vt:lpstr>國中畢業感言</vt:lpstr>
      <vt:lpstr>簡報結束 敬請指教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畢業後的志願</dc:title>
  <dc:creator>Jonham</dc:creator>
  <cp:lastModifiedBy>khjh</cp:lastModifiedBy>
  <cp:revision>17</cp:revision>
  <dcterms:created xsi:type="dcterms:W3CDTF">2015-04-03T02:42:06Z</dcterms:created>
  <dcterms:modified xsi:type="dcterms:W3CDTF">2025-04-18T02:45:30Z</dcterms:modified>
</cp:coreProperties>
</file>