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63" r:id="rId3"/>
    <p:sldId id="259" r:id="rId4"/>
    <p:sldId id="260" r:id="rId5"/>
    <p:sldId id="261" r:id="rId6"/>
    <p:sldId id="264" r:id="rId7"/>
    <p:sldId id="262" r:id="rId8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83" autoAdjust="0"/>
    <p:restoredTop sz="94638" autoAdjust="0"/>
  </p:normalViewPr>
  <p:slideViewPr>
    <p:cSldViewPr>
      <p:cViewPr varScale="1">
        <p:scale>
          <a:sx n="69" d="100"/>
          <a:sy n="69" d="100"/>
        </p:scale>
        <p:origin x="-116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3ED9F90-0924-4828-B30A-D0CDA93F6F8A}" type="datetimeFigureOut">
              <a:rPr lang="zh-TW" altLang="en-US" smtClean="0"/>
              <a:t>2015/10/1</a:t>
            </a:fld>
            <a:endParaRPr lang="zh-TW" alt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837D647-5B50-4AF5-B809-B4CE07BAD10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D9F90-0924-4828-B30A-D0CDA93F6F8A}" type="datetimeFigureOut">
              <a:rPr lang="zh-TW" altLang="en-US" smtClean="0"/>
              <a:t>2015/10/1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7D647-5B50-4AF5-B809-B4CE07BAD10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D9F90-0924-4828-B30A-D0CDA93F6F8A}" type="datetimeFigureOut">
              <a:rPr lang="zh-TW" altLang="en-US" smtClean="0"/>
              <a:t>2015/10/1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837D647-5B50-4AF5-B809-B4CE07BAD10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479A2-E69F-470A-BC46-DC491F52B73A}" type="datetimeFigureOut">
              <a:rPr lang="zh-TW" altLang="en-US" smtClean="0"/>
              <a:t>2015/10/1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1C4A-8E16-4BCC-A61B-B7F3C413E7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6686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D9F90-0924-4828-B30A-D0CDA93F6F8A}" type="datetimeFigureOut">
              <a:rPr lang="zh-TW" altLang="en-US" smtClean="0"/>
              <a:t>2015/10/1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7D647-5B50-4AF5-B809-B4CE07BAD10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800" b="1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3ED9F90-0924-4828-B30A-D0CDA93F6F8A}" type="datetimeFigureOut">
              <a:rPr lang="zh-TW" altLang="en-US" smtClean="0"/>
              <a:t>2015/10/1</a:t>
            </a:fld>
            <a:endParaRPr lang="zh-TW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837D647-5B50-4AF5-B809-B4CE07BAD10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D9F90-0924-4828-B30A-D0CDA93F6F8A}" type="datetimeFigureOut">
              <a:rPr lang="zh-TW" altLang="en-US" smtClean="0"/>
              <a:t>2015/10/1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7D647-5B50-4AF5-B809-B4CE07BAD10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D9F90-0924-4828-B30A-D0CDA93F6F8A}" type="datetimeFigureOut">
              <a:rPr lang="zh-TW" altLang="en-US" smtClean="0"/>
              <a:t>2015/10/1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7D647-5B50-4AF5-B809-B4CE07BAD10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D9F90-0924-4828-B30A-D0CDA93F6F8A}" type="datetimeFigureOut">
              <a:rPr lang="zh-TW" altLang="en-US" smtClean="0"/>
              <a:t>2015/10/1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7D647-5B50-4AF5-B809-B4CE07BAD10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D9F90-0924-4828-B30A-D0CDA93F6F8A}" type="datetimeFigureOut">
              <a:rPr lang="zh-TW" altLang="en-US" smtClean="0"/>
              <a:t>2015/10/1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7D647-5B50-4AF5-B809-B4CE07BAD10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D9F90-0924-4828-B30A-D0CDA93F6F8A}" type="datetimeFigureOut">
              <a:rPr lang="zh-TW" altLang="en-US" smtClean="0"/>
              <a:t>2015/10/1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837D647-5B50-4AF5-B809-B4CE07BAD10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D9F90-0924-4828-B30A-D0CDA93F6F8A}" type="datetimeFigureOut">
              <a:rPr lang="zh-TW" altLang="en-US" smtClean="0"/>
              <a:t>2015/10/1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7D647-5B50-4AF5-B809-B4CE07BAD10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23ED9F90-0924-4828-B30A-D0CDA93F6F8A}" type="datetimeFigureOut">
              <a:rPr lang="zh-TW" altLang="en-US" smtClean="0"/>
              <a:t>2015/10/1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B837D647-5B50-4AF5-B809-B4CE07BAD10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800" b="1" kern="1200" cap="all" spc="200" baseline="0">
          <a:ln>
            <a:noFill/>
          </a:ln>
          <a:solidFill>
            <a:schemeClr val="accent5">
              <a:lumMod val="20000"/>
              <a:lumOff val="8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36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30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24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3131840" y="4437112"/>
            <a:ext cx="3407149" cy="1828800"/>
          </a:xfrm>
        </p:spPr>
        <p:txBody>
          <a:bodyPr>
            <a:normAutofit/>
          </a:bodyPr>
          <a:lstStyle/>
          <a:p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簡報者：</a:t>
            </a:r>
            <a:r>
              <a:rPr lang="en-US" altLang="zh-TW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jonham</a:t>
            </a:r>
            <a:endParaRPr lang="zh-TW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TW" altLang="en-US" sz="6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簡報製作流程</a:t>
            </a:r>
            <a:endParaRPr lang="zh-TW" altLang="en-US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931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確立主題</a:t>
            </a:r>
          </a:p>
          <a:p>
            <a:r>
              <a:rPr lang="zh-TW" altLang="en-US" dirty="0" smtClean="0"/>
              <a:t>訂定大綱</a:t>
            </a:r>
          </a:p>
          <a:p>
            <a:r>
              <a:rPr lang="zh-TW" altLang="en-US" dirty="0" smtClean="0"/>
              <a:t>編輯內容</a:t>
            </a:r>
          </a:p>
          <a:p>
            <a:r>
              <a:rPr lang="zh-TW" altLang="en-US" dirty="0" smtClean="0"/>
              <a:t>結束簡報</a:t>
            </a:r>
            <a:endParaRPr lang="zh-TW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大綱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0245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zh-TW" dirty="0" smtClean="0"/>
              <a:t>訂定簡報主題</a:t>
            </a:r>
            <a:r>
              <a:rPr lang="zh-TW" altLang="zh-TW" dirty="0" smtClean="0"/>
              <a:t>。</a:t>
            </a:r>
            <a:endParaRPr lang="en-US" altLang="zh-TW" dirty="0" smtClean="0"/>
          </a:p>
          <a:p>
            <a:r>
              <a:rPr lang="zh-TW" altLang="zh-TW" dirty="0" smtClean="0"/>
              <a:t>依</a:t>
            </a:r>
            <a:r>
              <a:rPr lang="zh-TW" altLang="zh-TW" dirty="0" smtClean="0"/>
              <a:t>主題準備簡報資料，前言、主題內容、參考資料、相關圖片、聲音…等</a:t>
            </a:r>
          </a:p>
          <a:p>
            <a:endParaRPr lang="zh-TW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確立主題</a:t>
            </a:r>
            <a:endParaRPr lang="zh-TW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3598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版面配置區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zh-TW" dirty="0"/>
              <a:t>規劃簡報大綱、架構、章節…</a:t>
            </a:r>
            <a:r>
              <a:rPr lang="zh-TW" altLang="zh-TW" dirty="0" smtClean="0"/>
              <a:t>等</a:t>
            </a:r>
            <a:endParaRPr lang="en-US" altLang="zh-TW" dirty="0" smtClean="0"/>
          </a:p>
          <a:p>
            <a:r>
              <a:rPr lang="zh-TW" altLang="en-US" dirty="0"/>
              <a:t>在設計大綱時應盡量「精簡」，精簡到只要能達到簡報目標即可</a:t>
            </a:r>
            <a:endParaRPr lang="zh-TW" altLang="zh-TW" dirty="0"/>
          </a:p>
          <a:p>
            <a:pPr marL="45720" indent="0">
              <a:buNone/>
            </a:pPr>
            <a:endParaRPr lang="zh-TW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訂定大綱</a:t>
            </a:r>
            <a:endParaRPr lang="zh-TW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08674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zh-TW" dirty="0"/>
              <a:t>建立一致性，運用投影片母片</a:t>
            </a:r>
            <a:r>
              <a:rPr lang="en-US" altLang="zh-TW" dirty="0"/>
              <a:t>(</a:t>
            </a:r>
            <a:r>
              <a:rPr lang="zh-TW" altLang="zh-TW" dirty="0"/>
              <a:t>投影片樣板</a:t>
            </a:r>
            <a:r>
              <a:rPr lang="en-US" altLang="zh-TW" dirty="0"/>
              <a:t>)</a:t>
            </a:r>
            <a:r>
              <a:rPr lang="zh-TW" altLang="zh-TW" dirty="0"/>
              <a:t>來設定主標題、副標題、字型樣式、大小、位置…等</a:t>
            </a:r>
          </a:p>
          <a:p>
            <a:r>
              <a:rPr lang="zh-TW" altLang="zh-TW" dirty="0"/>
              <a:t>依大綱設計簡報內容要點，字數不宜過多，若擔心忘記要說明的內容，可利用下方備忘稿</a:t>
            </a:r>
            <a:r>
              <a:rPr lang="zh-TW" altLang="zh-TW" dirty="0" smtClean="0"/>
              <a:t>提醒</a:t>
            </a:r>
            <a:endParaRPr lang="zh-TW" altLang="zh-TW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編輯內容</a:t>
            </a:r>
            <a:endParaRPr lang="zh-TW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80801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編輯內容</a:t>
            </a:r>
            <a:endParaRPr lang="zh-TW" altLang="en-US" dirty="0" smtClean="0"/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TW" altLang="zh-TW" dirty="0" smtClean="0"/>
              <a:t>善</a:t>
            </a:r>
            <a:r>
              <a:rPr lang="zh-TW" altLang="zh-TW" dirty="0"/>
              <a:t>用數據、圖表、</a:t>
            </a:r>
            <a:r>
              <a:rPr lang="en-US" altLang="zh-TW" dirty="0"/>
              <a:t>SmartArt</a:t>
            </a:r>
            <a:r>
              <a:rPr lang="zh-TW" altLang="zh-TW" dirty="0"/>
              <a:t>圖形、動畫、影音…等視覺工具來輔助說明</a:t>
            </a:r>
          </a:p>
          <a:p>
            <a:r>
              <a:rPr lang="zh-TW" altLang="zh-TW" dirty="0"/>
              <a:t>套用「佈景主題」→美化簡報外觀</a:t>
            </a:r>
            <a:r>
              <a:rPr lang="en-US" altLang="zh-TW" dirty="0"/>
              <a:t> (5)</a:t>
            </a:r>
            <a:r>
              <a:rPr lang="zh-TW" altLang="zh-TW" dirty="0"/>
              <a:t>、</a:t>
            </a:r>
            <a:r>
              <a:rPr lang="en-US" altLang="zh-TW" dirty="0"/>
              <a:t>(6)</a:t>
            </a:r>
            <a:r>
              <a:rPr lang="zh-TW" altLang="zh-TW" dirty="0"/>
              <a:t>…等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0801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smtClean="0"/>
          </a:p>
          <a:p>
            <a:endParaRPr lang="zh-TW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結束簡報</a:t>
            </a:r>
            <a:endParaRPr lang="zh-TW" altLang="en-US" dirty="0" smtClean="0"/>
          </a:p>
        </p:txBody>
      </p:sp>
      <p:sp>
        <p:nvSpPr>
          <p:cNvPr id="9" name="內容版面配置區 1"/>
          <p:cNvSpPr txBox="1">
            <a:spLocks/>
          </p:cNvSpPr>
          <p:nvPr/>
        </p:nvSpPr>
        <p:spPr>
          <a:xfrm>
            <a:off x="533399" y="18714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36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30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24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3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zh-TW" smtClean="0"/>
              <a:t>結尾內容【總結、</a:t>
            </a:r>
            <a:r>
              <a:rPr lang="en-US" altLang="zh-TW" smtClean="0"/>
              <a:t>Q&amp;A</a:t>
            </a:r>
            <a:r>
              <a:rPr lang="zh-TW" altLang="zh-TW" smtClean="0"/>
              <a:t>、參考來源、感謝聆聽…】</a:t>
            </a:r>
            <a:endParaRPr lang="zh-TW" altLang="zh-TW" dirty="0"/>
          </a:p>
        </p:txBody>
      </p:sp>
    </p:spTree>
    <p:extLst>
      <p:ext uri="{BB962C8B-B14F-4D97-AF65-F5344CB8AC3E}">
        <p14:creationId xmlns:p14="http://schemas.microsoft.com/office/powerpoint/2010/main" val="342126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格線">
  <a:themeElements>
    <a:clrScheme name="格線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格線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暗香撲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2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1020</TotalTime>
  <Words>183</Words>
  <Application>Microsoft Office PowerPoint</Application>
  <PresentationFormat>如螢幕大小 (4:3)</PresentationFormat>
  <Paragraphs>21</Paragraphs>
  <Slides>7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8" baseType="lpstr">
      <vt:lpstr>格線</vt:lpstr>
      <vt:lpstr>簡報製作流程</vt:lpstr>
      <vt:lpstr>大綱</vt:lpstr>
      <vt:lpstr>確立主題</vt:lpstr>
      <vt:lpstr>訂定大綱</vt:lpstr>
      <vt:lpstr>編輯內容</vt:lpstr>
      <vt:lpstr>編輯內容</vt:lpstr>
      <vt:lpstr>結束簡報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簡報製作流程</dc:title>
  <dc:creator>Jonham</dc:creator>
  <cp:lastModifiedBy>Jonham</cp:lastModifiedBy>
  <cp:revision>8</cp:revision>
  <dcterms:created xsi:type="dcterms:W3CDTF">2015-09-29T06:21:15Z</dcterms:created>
  <dcterms:modified xsi:type="dcterms:W3CDTF">2015-10-01T21:49:05Z</dcterms:modified>
</cp:coreProperties>
</file>