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56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4FA5C-625C-4235-917C-5174AEFF3BCD}" type="datetimeFigureOut">
              <a:rPr lang="zh-TW" altLang="en-US" smtClean="0"/>
              <a:t>2025/5/18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B8525-948E-40D7-A018-BF5F169D181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47884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4FA5C-625C-4235-917C-5174AEFF3BCD}" type="datetimeFigureOut">
              <a:rPr lang="zh-TW" altLang="en-US" smtClean="0"/>
              <a:t>2025/5/18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B8525-948E-40D7-A018-BF5F169D181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844230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4FA5C-625C-4235-917C-5174AEFF3BCD}" type="datetimeFigureOut">
              <a:rPr lang="zh-TW" altLang="en-US" smtClean="0"/>
              <a:t>2025/5/18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B8525-948E-40D7-A018-BF5F169D181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42536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4FA5C-625C-4235-917C-5174AEFF3BCD}" type="datetimeFigureOut">
              <a:rPr lang="zh-TW" altLang="en-US" smtClean="0"/>
              <a:t>2025/5/18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B8525-948E-40D7-A018-BF5F169D181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0570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4FA5C-625C-4235-917C-5174AEFF3BCD}" type="datetimeFigureOut">
              <a:rPr lang="zh-TW" altLang="en-US" smtClean="0"/>
              <a:t>2025/5/18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B8525-948E-40D7-A018-BF5F169D181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133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4FA5C-625C-4235-917C-5174AEFF3BCD}" type="datetimeFigureOut">
              <a:rPr lang="zh-TW" altLang="en-US" smtClean="0"/>
              <a:t>2025/5/18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B8525-948E-40D7-A018-BF5F169D181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293914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4FA5C-625C-4235-917C-5174AEFF3BCD}" type="datetimeFigureOut">
              <a:rPr lang="zh-TW" altLang="en-US" smtClean="0"/>
              <a:t>2025/5/18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B8525-948E-40D7-A018-BF5F169D181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5492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4FA5C-625C-4235-917C-5174AEFF3BCD}" type="datetimeFigureOut">
              <a:rPr lang="zh-TW" altLang="en-US" smtClean="0"/>
              <a:t>2025/5/18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B8525-948E-40D7-A018-BF5F169D181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15286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4FA5C-625C-4235-917C-5174AEFF3BCD}" type="datetimeFigureOut">
              <a:rPr lang="zh-TW" altLang="en-US" smtClean="0"/>
              <a:t>2025/5/18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B8525-948E-40D7-A018-BF5F169D181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25451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4FA5C-625C-4235-917C-5174AEFF3BCD}" type="datetimeFigureOut">
              <a:rPr lang="zh-TW" altLang="en-US" smtClean="0"/>
              <a:t>2025/5/18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B8525-948E-40D7-A018-BF5F169D181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84420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4FA5C-625C-4235-917C-5174AEFF3BCD}" type="datetimeFigureOut">
              <a:rPr lang="zh-TW" altLang="en-US" smtClean="0"/>
              <a:t>2025/5/18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B8525-948E-40D7-A018-BF5F169D181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881223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D4FA5C-625C-4235-917C-5174AEFF3BCD}" type="datetimeFigureOut">
              <a:rPr lang="zh-TW" altLang="en-US" smtClean="0"/>
              <a:t>2025/5/18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2B8525-948E-40D7-A018-BF5F169D181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04533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群組 8"/>
          <p:cNvGrpSpPr/>
          <p:nvPr/>
        </p:nvGrpSpPr>
        <p:grpSpPr>
          <a:xfrm>
            <a:off x="-1" y="-72421"/>
            <a:ext cx="12192001" cy="6930421"/>
            <a:chOff x="-1" y="-72421"/>
            <a:chExt cx="12192001" cy="6930421"/>
          </a:xfrm>
          <a:gradFill flip="none" rotWithShape="1">
            <a:gsLst>
              <a:gs pos="0">
                <a:srgbClr val="FF0000"/>
              </a:gs>
              <a:gs pos="33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0" scaled="1"/>
            <a:tileRect/>
          </a:gradFill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矩形 3"/>
            <p:cNvSpPr/>
            <p:nvPr/>
          </p:nvSpPr>
          <p:spPr>
            <a:xfrm>
              <a:off x="-1" y="-72421"/>
              <a:ext cx="12192001" cy="1437197"/>
            </a:xfrm>
            <a:custGeom>
              <a:avLst/>
              <a:gdLst>
                <a:gd name="connsiteX0" fmla="*/ 0 w 12556901"/>
                <a:gd name="connsiteY0" fmla="*/ 0 h 1364776"/>
                <a:gd name="connsiteX1" fmla="*/ 12556901 w 12556901"/>
                <a:gd name="connsiteY1" fmla="*/ 0 h 1364776"/>
                <a:gd name="connsiteX2" fmla="*/ 12556901 w 12556901"/>
                <a:gd name="connsiteY2" fmla="*/ 1364776 h 1364776"/>
                <a:gd name="connsiteX3" fmla="*/ 0 w 12556901"/>
                <a:gd name="connsiteY3" fmla="*/ 1364776 h 1364776"/>
                <a:gd name="connsiteX4" fmla="*/ 0 w 12556901"/>
                <a:gd name="connsiteY4" fmla="*/ 0 h 1364776"/>
                <a:gd name="connsiteX0" fmla="*/ 0 w 12556901"/>
                <a:gd name="connsiteY0" fmla="*/ 0 h 1535373"/>
                <a:gd name="connsiteX1" fmla="*/ 12556901 w 12556901"/>
                <a:gd name="connsiteY1" fmla="*/ 0 h 1535373"/>
                <a:gd name="connsiteX2" fmla="*/ 12556901 w 12556901"/>
                <a:gd name="connsiteY2" fmla="*/ 1364776 h 1535373"/>
                <a:gd name="connsiteX3" fmla="*/ 0 w 12556901"/>
                <a:gd name="connsiteY3" fmla="*/ 1364776 h 1535373"/>
                <a:gd name="connsiteX4" fmla="*/ 0 w 12556901"/>
                <a:gd name="connsiteY4" fmla="*/ 0 h 1535373"/>
                <a:gd name="connsiteX0" fmla="*/ 0 w 12556901"/>
                <a:gd name="connsiteY0" fmla="*/ 0 h 1527043"/>
                <a:gd name="connsiteX1" fmla="*/ 12556901 w 12556901"/>
                <a:gd name="connsiteY1" fmla="*/ 0 h 1527043"/>
                <a:gd name="connsiteX2" fmla="*/ 12556901 w 12556901"/>
                <a:gd name="connsiteY2" fmla="*/ 1364776 h 1527043"/>
                <a:gd name="connsiteX3" fmla="*/ 7506269 w 12556901"/>
                <a:gd name="connsiteY3" fmla="*/ 1501254 h 1527043"/>
                <a:gd name="connsiteX4" fmla="*/ 0 w 12556901"/>
                <a:gd name="connsiteY4" fmla="*/ 1364776 h 1527043"/>
                <a:gd name="connsiteX5" fmla="*/ 0 w 12556901"/>
                <a:gd name="connsiteY5" fmla="*/ 0 h 1527043"/>
                <a:gd name="connsiteX0" fmla="*/ 0 w 12556901"/>
                <a:gd name="connsiteY0" fmla="*/ 0 h 1527043"/>
                <a:gd name="connsiteX1" fmla="*/ 12556901 w 12556901"/>
                <a:gd name="connsiteY1" fmla="*/ 0 h 1527043"/>
                <a:gd name="connsiteX2" fmla="*/ 12556901 w 12556901"/>
                <a:gd name="connsiteY2" fmla="*/ 1364776 h 1527043"/>
                <a:gd name="connsiteX3" fmla="*/ 7506269 w 12556901"/>
                <a:gd name="connsiteY3" fmla="*/ 1501254 h 1527043"/>
                <a:gd name="connsiteX4" fmla="*/ 0 w 12556901"/>
                <a:gd name="connsiteY4" fmla="*/ 1364776 h 1527043"/>
                <a:gd name="connsiteX5" fmla="*/ 0 w 12556901"/>
                <a:gd name="connsiteY5" fmla="*/ 0 h 1527043"/>
                <a:gd name="connsiteX0" fmla="*/ 0 w 12556901"/>
                <a:gd name="connsiteY0" fmla="*/ 0 h 1448716"/>
                <a:gd name="connsiteX1" fmla="*/ 12556901 w 12556901"/>
                <a:gd name="connsiteY1" fmla="*/ 0 h 1448716"/>
                <a:gd name="connsiteX2" fmla="*/ 12556901 w 12556901"/>
                <a:gd name="connsiteY2" fmla="*/ 1364776 h 1448716"/>
                <a:gd name="connsiteX3" fmla="*/ 7410734 w 12556901"/>
                <a:gd name="connsiteY3" fmla="*/ 1226111 h 1448716"/>
                <a:gd name="connsiteX4" fmla="*/ 0 w 12556901"/>
                <a:gd name="connsiteY4" fmla="*/ 1364776 h 1448716"/>
                <a:gd name="connsiteX5" fmla="*/ 0 w 12556901"/>
                <a:gd name="connsiteY5" fmla="*/ 0 h 1448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56901" h="1448716">
                  <a:moveTo>
                    <a:pt x="0" y="0"/>
                  </a:moveTo>
                  <a:lnTo>
                    <a:pt x="12556901" y="0"/>
                  </a:lnTo>
                  <a:lnTo>
                    <a:pt x="12556901" y="1364776"/>
                  </a:lnTo>
                  <a:cubicBezTo>
                    <a:pt x="11715129" y="1614985"/>
                    <a:pt x="9503551" y="1226111"/>
                    <a:pt x="7410734" y="1226111"/>
                  </a:cubicBezTo>
                  <a:cubicBezTo>
                    <a:pt x="5317917" y="1226111"/>
                    <a:pt x="1251045" y="1614985"/>
                    <a:pt x="0" y="1364776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1114022"/>
              <a:ext cx="1596981" cy="57439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596981" y="1311002"/>
              <a:ext cx="1282687" cy="1212921"/>
            </a:xfrm>
            <a:custGeom>
              <a:avLst/>
              <a:gdLst>
                <a:gd name="connsiteX0" fmla="*/ 0 w 1275008"/>
                <a:gd name="connsiteY0" fmla="*/ 0 h 1171978"/>
                <a:gd name="connsiteX1" fmla="*/ 1275008 w 1275008"/>
                <a:gd name="connsiteY1" fmla="*/ 0 h 1171978"/>
                <a:gd name="connsiteX2" fmla="*/ 1275008 w 1275008"/>
                <a:gd name="connsiteY2" fmla="*/ 1171978 h 1171978"/>
                <a:gd name="connsiteX3" fmla="*/ 0 w 1275008"/>
                <a:gd name="connsiteY3" fmla="*/ 1171978 h 1171978"/>
                <a:gd name="connsiteX4" fmla="*/ 0 w 1275008"/>
                <a:gd name="connsiteY4" fmla="*/ 0 h 1171978"/>
                <a:gd name="connsiteX0" fmla="*/ 0 w 1275008"/>
                <a:gd name="connsiteY0" fmla="*/ 0 h 1171978"/>
                <a:gd name="connsiteX1" fmla="*/ 1275008 w 1275008"/>
                <a:gd name="connsiteY1" fmla="*/ 0 h 1171978"/>
                <a:gd name="connsiteX2" fmla="*/ 0 w 1275008"/>
                <a:gd name="connsiteY2" fmla="*/ 1171978 h 1171978"/>
                <a:gd name="connsiteX3" fmla="*/ 0 w 1275008"/>
                <a:gd name="connsiteY3" fmla="*/ 0 h 1171978"/>
                <a:gd name="connsiteX0" fmla="*/ 0 w 1275008"/>
                <a:gd name="connsiteY0" fmla="*/ 0 h 1171978"/>
                <a:gd name="connsiteX1" fmla="*/ 1275008 w 1275008"/>
                <a:gd name="connsiteY1" fmla="*/ 0 h 1171978"/>
                <a:gd name="connsiteX2" fmla="*/ 0 w 1275008"/>
                <a:gd name="connsiteY2" fmla="*/ 1171978 h 1171978"/>
                <a:gd name="connsiteX3" fmla="*/ 0 w 1275008"/>
                <a:gd name="connsiteY3" fmla="*/ 0 h 1171978"/>
                <a:gd name="connsiteX0" fmla="*/ 0 w 1275008"/>
                <a:gd name="connsiteY0" fmla="*/ 0 h 1171978"/>
                <a:gd name="connsiteX1" fmla="*/ 1275008 w 1275008"/>
                <a:gd name="connsiteY1" fmla="*/ 0 h 1171978"/>
                <a:gd name="connsiteX2" fmla="*/ 0 w 1275008"/>
                <a:gd name="connsiteY2" fmla="*/ 1171978 h 1171978"/>
                <a:gd name="connsiteX3" fmla="*/ 0 w 1275008"/>
                <a:gd name="connsiteY3" fmla="*/ 0 h 1171978"/>
                <a:gd name="connsiteX0" fmla="*/ 109 w 1275117"/>
                <a:gd name="connsiteY0" fmla="*/ 0 h 1171978"/>
                <a:gd name="connsiteX1" fmla="*/ 1275117 w 1275117"/>
                <a:gd name="connsiteY1" fmla="*/ 0 h 1171978"/>
                <a:gd name="connsiteX2" fmla="*/ 109 w 1275117"/>
                <a:gd name="connsiteY2" fmla="*/ 1171978 h 1171978"/>
                <a:gd name="connsiteX3" fmla="*/ 109 w 1275117"/>
                <a:gd name="connsiteY3" fmla="*/ 0 h 1171978"/>
                <a:gd name="connsiteX0" fmla="*/ 100 w 1302832"/>
                <a:gd name="connsiteY0" fmla="*/ 40943 h 1212921"/>
                <a:gd name="connsiteX1" fmla="*/ 1302832 w 1302832"/>
                <a:gd name="connsiteY1" fmla="*/ 0 h 1212921"/>
                <a:gd name="connsiteX2" fmla="*/ 100 w 1302832"/>
                <a:gd name="connsiteY2" fmla="*/ 1212921 h 1212921"/>
                <a:gd name="connsiteX3" fmla="*/ 100 w 1302832"/>
                <a:gd name="connsiteY3" fmla="*/ 40943 h 1212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2832" h="1212921">
                  <a:moveTo>
                    <a:pt x="100" y="40943"/>
                  </a:moveTo>
                  <a:lnTo>
                    <a:pt x="1302832" y="0"/>
                  </a:lnTo>
                  <a:cubicBezTo>
                    <a:pt x="298280" y="15026"/>
                    <a:pt x="-6340" y="298521"/>
                    <a:pt x="100" y="1212921"/>
                  </a:cubicBezTo>
                  <a:lnTo>
                    <a:pt x="100" y="4094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979699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寬螢幕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6" baseType="lpstr">
      <vt:lpstr>新細明體</vt:lpstr>
      <vt:lpstr>Arial</vt:lpstr>
      <vt:lpstr>Calibri</vt:lpstr>
      <vt:lpstr>Calibri Light</vt:lpstr>
      <vt:lpstr>Office 佈景主題</vt:lpstr>
      <vt:lpstr>PowerPoint 簡報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khjh</dc:creator>
  <cp:lastModifiedBy>khjh</cp:lastModifiedBy>
  <cp:revision>3</cp:revision>
  <dcterms:created xsi:type="dcterms:W3CDTF">2025-05-18T06:26:51Z</dcterms:created>
  <dcterms:modified xsi:type="dcterms:W3CDTF">2025-05-18T06:43:18Z</dcterms:modified>
</cp:coreProperties>
</file>