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AI的歷史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1956年達特茅斯會議誕生AI概念</a:t>
            </a:r>
          </a:p>
          <a:p>
            <a:r>
              <a:t>1970–80年代發展專家系統</a:t>
            </a:r>
          </a:p>
          <a:p>
            <a:r>
              <a:t>1990年代後機器學習興起</a:t>
            </a:r>
          </a:p>
          <a:p>
            <a:r>
              <a:t>2010年後深度學習推動突破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AI現況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應用於語音助理、翻譯、影像辨識</a:t>
            </a:r>
          </a:p>
          <a:p>
            <a:r>
              <a:t>自動駕駛與醫療AI快速發展</a:t>
            </a:r>
          </a:p>
          <a:p>
            <a:r>
              <a:t>ChatGPT等生成式AI熱門</a:t>
            </a:r>
          </a:p>
          <a:p>
            <a:r>
              <a:t>資料驅動＋演算法驅動成趨勢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AI對人類的影響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提升效率與自動化程度</a:t>
            </a:r>
          </a:p>
          <a:p>
            <a:r>
              <a:t>部分工作被AI取代</a:t>
            </a:r>
          </a:p>
          <a:p>
            <a:r>
              <a:t>帶來隱私與倫理議題</a:t>
            </a:r>
          </a:p>
          <a:p>
            <a:r>
              <a:t>改變學習與溝通方式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AI未來的發展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朝通用人工智慧（AGI）邁進</a:t>
            </a:r>
          </a:p>
          <a:p>
            <a:r>
              <a:t>人機協作將更緊密</a:t>
            </a:r>
          </a:p>
          <a:p>
            <a:r>
              <a:t>法規與道德規範需同步</a:t>
            </a:r>
          </a:p>
          <a:p>
            <a:r>
              <a:t>各產業將深度整合AI技術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