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34" autoAdjust="0"/>
  </p:normalViewPr>
  <p:slideViewPr>
    <p:cSldViewPr>
      <p:cViewPr varScale="1">
        <p:scale>
          <a:sx n="67" d="100"/>
          <a:sy n="67" d="100"/>
        </p:scale>
        <p:origin x="-9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1763688" y="3501008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在母片中加入背景圖片</a:t>
            </a:r>
            <a:endParaRPr lang="en-US" altLang="zh-TW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在母片中加入</a:t>
            </a:r>
            <a:r>
              <a:rPr lang="en-US" altLang="zh-TW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logo</a:t>
            </a:r>
            <a:r>
              <a:rPr lang="zh-TW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圖片</a:t>
            </a:r>
            <a:endParaRPr lang="en-US" altLang="zh-TW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修改母片文字樣式及版面調整</a:t>
            </a:r>
            <a:endParaRPr lang="en-US" altLang="zh-TW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將自訂的投影片母片存成佈景主題的範本</a:t>
            </a:r>
            <a:endParaRPr lang="en-US" altLang="zh-TW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82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23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0398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74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36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16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31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173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222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6363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70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F9C6-E23A-4C68-A118-EF13B1D198F9}" type="datetimeFigureOut">
              <a:rPr lang="zh-TW" altLang="en-US" smtClean="0"/>
              <a:t>2015/4/5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22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7175351" cy="1224136"/>
          </a:xfrm>
        </p:spPr>
        <p:txBody>
          <a:bodyPr/>
          <a:lstStyle/>
          <a:p>
            <a:r>
              <a:rPr lang="zh-TW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畢業後的志願</a:t>
            </a:r>
            <a:endParaRPr lang="zh-TW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5459" y="2492896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TW" sz="3600" b="1" kern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6-4 </a:t>
            </a:r>
            <a:r>
              <a:rPr lang="zh-TW" altLang="en-US" sz="3600" b="1" kern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母片的使用與調整</a:t>
            </a:r>
            <a:endParaRPr kumimoji="0" lang="zh-TW" altLang="en-US" sz="1200" b="1" i="0" u="none" strike="noStrike" kern="0" normalizeH="0" baseline="0" noProof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7030A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43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  綱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</a:p>
          <a:p>
            <a:r>
              <a:rPr lang="zh-TW" altLang="en-US" dirty="0" smtClean="0"/>
              <a:t>國立高雄餐旅大學</a:t>
            </a:r>
          </a:p>
          <a:p>
            <a:r>
              <a:rPr lang="zh-TW" altLang="en-US" dirty="0" smtClean="0"/>
              <a:t>未來期許</a:t>
            </a:r>
          </a:p>
          <a:p>
            <a:r>
              <a:rPr lang="zh-TW" altLang="en-US" dirty="0" smtClean="0"/>
              <a:t>國中畢業感言</a:t>
            </a:r>
          </a:p>
        </p:txBody>
      </p:sp>
    </p:spTree>
    <p:extLst>
      <p:ext uri="{BB962C8B-B14F-4D97-AF65-F5344CB8AC3E}">
        <p14:creationId xmlns:p14="http://schemas.microsoft.com/office/powerpoint/2010/main" val="15120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古云：「民以食為天」、在人類生活中的「食、衣、住、行、育、樂」行為，「食」排第一位，可見得飲食對人們的重要性。</a:t>
            </a:r>
          </a:p>
          <a:p>
            <a:r>
              <a:rPr lang="zh-TW" altLang="en-US" smtClean="0"/>
              <a:t>小時候常常會吃到我大舅舅做的可口點心、他是飯店的主廚，所以經常可以吃到他做的美味佳餚。因為他的影響及鼓勵，讓我也想當個廚藝精湛的廚師。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841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國立高雄餐旅大學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dirty="0" smtClean="0"/>
              <a:t>全國唯一餐旅專業大學。</a:t>
            </a:r>
          </a:p>
          <a:p>
            <a:r>
              <a:rPr lang="zh-TW" altLang="en-US" dirty="0" smtClean="0"/>
              <a:t>專業師資、實用課程、先進設備及人文氣息的環境。</a:t>
            </a:r>
          </a:p>
          <a:p>
            <a:r>
              <a:rPr lang="zh-TW" altLang="en-US" dirty="0" smtClean="0"/>
              <a:t>經年常綠、四季有花、蘊含藝術情境的柔性校園。</a:t>
            </a:r>
          </a:p>
          <a:p>
            <a:r>
              <a:rPr lang="zh-TW" altLang="en-US" dirty="0" smtClean="0"/>
              <a:t>實施外語分級教學，提升學生外語能力。</a:t>
            </a:r>
          </a:p>
          <a:p>
            <a:r>
              <a:rPr lang="zh-TW" altLang="en-US" dirty="0" smtClean="0"/>
              <a:t>全校完善綿密網路，可隨時擷取豐富資訊。</a:t>
            </a:r>
          </a:p>
          <a:p>
            <a:r>
              <a:rPr lang="zh-TW" altLang="en-US" dirty="0" smtClean="0"/>
              <a:t>實施勞作教育，養成學生勤勞健康習慣。</a:t>
            </a:r>
          </a:p>
          <a:p>
            <a:r>
              <a:rPr lang="zh-TW" altLang="en-US" dirty="0" smtClean="0"/>
              <a:t>新生全部住宿，學習尊重與包容的美德。</a:t>
            </a:r>
          </a:p>
          <a:p>
            <a:r>
              <a:rPr lang="zh-TW" altLang="en-US" dirty="0" smtClean="0"/>
              <a:t>專科部採實務導向，學院部重經營管理知能焠鍊。</a:t>
            </a:r>
          </a:p>
          <a:p>
            <a:r>
              <a:rPr lang="zh-TW" altLang="en-US" dirty="0" smtClean="0"/>
              <a:t>學生畢業前海外參訪實習，拓展國際視野。</a:t>
            </a:r>
          </a:p>
          <a:p>
            <a:r>
              <a:rPr lang="zh-TW" altLang="en-US" dirty="0" smtClean="0"/>
              <a:t>促進產學合作設立國際學院，校務全面接軌國際化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84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未來期許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/>
              <a:t>成為學有專精的廚師</a:t>
            </a:r>
          </a:p>
          <a:p>
            <a:r>
              <a:rPr lang="zh-TW" altLang="en-US" b="1" dirty="0"/>
              <a:t>成為知名飯店或餐廳的主廚</a:t>
            </a:r>
          </a:p>
          <a:p>
            <a:r>
              <a:rPr lang="zh-TW" altLang="en-US" b="1" dirty="0"/>
              <a:t>有機會參加國外的廚藝比賽，為個人及國家爭光</a:t>
            </a:r>
          </a:p>
          <a:p>
            <a:r>
              <a:rPr lang="zh-TW" altLang="en-US" b="1" dirty="0"/>
              <a:t>年過半百後，能擁有自己的餐廳和事業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58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國中畢業感言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謝謝小呆、阿西、阿花</a:t>
            </a:r>
            <a:r>
              <a:rPr lang="en-US" altLang="zh-TW" dirty="0" smtClean="0"/>
              <a:t>…</a:t>
            </a:r>
            <a:r>
              <a:rPr lang="zh-TW" altLang="en-US" dirty="0" smtClean="0"/>
              <a:t>，要不是他們的陪伴，我的國中生活一定少了很多回憶。</a:t>
            </a:r>
          </a:p>
          <a:p>
            <a:r>
              <a:rPr lang="zh-TW" altLang="en-US" dirty="0" smtClean="0"/>
              <a:t>感謝所有教過我的師長們，謝謝他們這三年對我的教導。</a:t>
            </a:r>
          </a:p>
          <a:p>
            <a:r>
              <a:rPr lang="zh-TW" altLang="en-US" dirty="0" smtClean="0"/>
              <a:t>最感謝的是班導，在他</a:t>
            </a:r>
            <a:r>
              <a:rPr lang="en-US" altLang="zh-TW" dirty="0" smtClean="0"/>
              <a:t>(</a:t>
            </a:r>
            <a:r>
              <a:rPr lang="zh-TW" altLang="en-US" dirty="0" smtClean="0"/>
              <a:t>她</a:t>
            </a:r>
            <a:r>
              <a:rPr lang="en-US" altLang="zh-TW" dirty="0" smtClean="0"/>
              <a:t>)</a:t>
            </a:r>
            <a:r>
              <a:rPr lang="zh-TW" altLang="en-US" dirty="0" smtClean="0"/>
              <a:t>的諄諄教誨下，我愛整潔、守秩序、有禮貌、負責任</a:t>
            </a:r>
            <a:r>
              <a:rPr lang="en-US" altLang="zh-TW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606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358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畢業後的志願</vt:lpstr>
      <vt:lpstr>大  綱</vt:lpstr>
      <vt:lpstr>背景原由</vt:lpstr>
      <vt:lpstr>國立高雄餐旅大學</vt:lpstr>
      <vt:lpstr>未來期許</vt:lpstr>
      <vt:lpstr>國中畢業感言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畢業後的志願</dc:title>
  <dc:creator>Jonham</dc:creator>
  <cp:lastModifiedBy>Jonham</cp:lastModifiedBy>
  <cp:revision>11</cp:revision>
  <dcterms:created xsi:type="dcterms:W3CDTF">2015-04-03T02:42:06Z</dcterms:created>
  <dcterms:modified xsi:type="dcterms:W3CDTF">2015-04-05T12:24:18Z</dcterms:modified>
</cp:coreProperties>
</file>