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achi Maru Pop" panose="02020500000000000000" charset="-120"/>
      <p:regular r:id="rId5"/>
    </p:embeddedFont>
    <p:embeddedFont>
      <p:font typeface="Lato" panose="020B0604020202020204" charset="0"/>
      <p:regular r:id="rId6"/>
      <p:bold r:id="rId7"/>
      <p:italic r:id="rId8"/>
      <p:boldItalic r:id="rId9"/>
    </p:embeddedFont>
    <p:embeddedFont>
      <p:font typeface="Playfair Display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34292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40f71414d2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g240f71414d2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7956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40f71414d2_0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g240f71414d2_0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486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zh-TW">
                <a:latin typeface="Hachi Maru Pop"/>
                <a:ea typeface="Hachi Maru Pop"/>
                <a:cs typeface="Hachi Maru Pop"/>
                <a:sym typeface="Hachi Maru Pop"/>
              </a:rPr>
              <a:t>班級園遊會成果報告</a:t>
            </a:r>
            <a:endParaRPr>
              <a:latin typeface="Hachi Maru Pop"/>
              <a:ea typeface="Hachi Maru Pop"/>
              <a:cs typeface="Hachi Maru Pop"/>
              <a:sym typeface="Hachi Maru Pop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Hachi Maru Pop"/>
                <a:ea typeface="Hachi Maru Pop"/>
                <a:cs typeface="Hachi Maru Pop"/>
                <a:sym typeface="Hachi Maru Pop"/>
              </a:rPr>
              <a:t>七年X班第X組</a:t>
            </a:r>
            <a:endParaRPr>
              <a:latin typeface="Hachi Maru Pop"/>
              <a:ea typeface="Hachi Maru Pop"/>
              <a:cs typeface="Hachi Maru Pop"/>
              <a:sym typeface="Hachi Maru Pop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3">
            <a:alphaModFix/>
          </a:blip>
          <a:srcRect t="16697" r="77493" b="45490"/>
          <a:stretch/>
        </p:blipFill>
        <p:spPr>
          <a:xfrm>
            <a:off x="619800" y="424618"/>
            <a:ext cx="1480975" cy="186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3">
            <a:alphaModFix/>
          </a:blip>
          <a:srcRect l="3262" t="56586" r="71796" b="7023"/>
          <a:stretch/>
        </p:blipFill>
        <p:spPr>
          <a:xfrm>
            <a:off x="690150" y="2794775"/>
            <a:ext cx="1641226" cy="1795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 rotWithShape="1">
          <a:blip r:embed="rId3">
            <a:alphaModFix/>
          </a:blip>
          <a:srcRect l="70844" t="13593" r="2076" b="4169"/>
          <a:stretch/>
        </p:blipFill>
        <p:spPr>
          <a:xfrm>
            <a:off x="6812775" y="460463"/>
            <a:ext cx="1781898" cy="40584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zh-TW"/>
              <a:t>大綱</a:t>
            </a:r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2100" b="1"/>
              <a:t>園遊會市場調查</a:t>
            </a:r>
            <a:endParaRPr sz="2100" b="1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zh-TW" sz="2100" b="1"/>
              <a:t>園遊會商品介紹</a:t>
            </a:r>
            <a:endParaRPr sz="2100" b="1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zh-TW" sz="2100" b="1"/>
              <a:t>銷售成果分析</a:t>
            </a:r>
            <a:endParaRPr sz="2100" b="1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zh-TW" sz="2100" b="1"/>
              <a:t>營收狀況報表</a:t>
            </a:r>
            <a:endParaRPr sz="2100" b="1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zh-TW" sz="2100" b="1"/>
              <a:t>心得分享</a:t>
            </a:r>
            <a:endParaRPr sz="2100" b="1"/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2625" y="559375"/>
            <a:ext cx="2962876" cy="3704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</Words>
  <Application>Microsoft Office PowerPoint</Application>
  <PresentationFormat>如螢幕大小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Hachi Maru Pop</vt:lpstr>
      <vt:lpstr>Lato</vt:lpstr>
      <vt:lpstr>Arial</vt:lpstr>
      <vt:lpstr>Playfair Display</vt:lpstr>
      <vt:lpstr>Coral</vt:lpstr>
      <vt:lpstr>班級園遊會成果報告</vt:lpstr>
      <vt:lpstr>大綱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班級園遊會成果報告</dc:title>
  <cp:lastModifiedBy>歐羽純</cp:lastModifiedBy>
  <cp:revision>2</cp:revision>
  <dcterms:modified xsi:type="dcterms:W3CDTF">2024-06-19T08:13:05Z</dcterms:modified>
</cp:coreProperties>
</file>