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0" r:id="rId2"/>
    <p:sldId id="372" r:id="rId3"/>
    <p:sldId id="592" r:id="rId4"/>
    <p:sldId id="593" r:id="rId5"/>
    <p:sldId id="594" r:id="rId6"/>
    <p:sldId id="438" r:id="rId7"/>
    <p:sldId id="577" r:id="rId8"/>
    <p:sldId id="579" r:id="rId9"/>
    <p:sldId id="578" r:id="rId10"/>
    <p:sldId id="580" r:id="rId11"/>
    <p:sldId id="589" r:id="rId12"/>
    <p:sldId id="590" r:id="rId13"/>
    <p:sldId id="596" r:id="rId14"/>
    <p:sldId id="293" r:id="rId15"/>
  </p:sldIdLst>
  <p:sldSz cx="12190413" cy="6859588"/>
  <p:notesSz cx="9928225" cy="6797675"/>
  <p:defaultTextStyle>
    <a:defPPr>
      <a:defRPr lang="zh-TW"/>
    </a:defPPr>
    <a:lvl1pPr marL="0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61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22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682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243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804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365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925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486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pos="211" userDrawn="1">
          <p15:clr>
            <a:srgbClr val="A4A3A4"/>
          </p15:clr>
        </p15:guide>
        <p15:guide id="3" pos="7468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orient="horz" pos="4065">
          <p15:clr>
            <a:srgbClr val="A4A3A4"/>
          </p15:clr>
        </p15:guide>
        <p15:guide id="6" pos="346">
          <p15:clr>
            <a:srgbClr val="A4A3A4"/>
          </p15:clr>
        </p15:guide>
        <p15:guide id="7" pos="7332">
          <p15:clr>
            <a:srgbClr val="A4A3A4"/>
          </p15:clr>
        </p15:guide>
        <p15:guide id="8" pos="210">
          <p15:clr>
            <a:srgbClr val="A4A3A4"/>
          </p15:clr>
        </p15:guide>
        <p15:guide id="9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1972">
          <p15:clr>
            <a:srgbClr val="A4A3A4"/>
          </p15:clr>
        </p15:guide>
        <p15:guide id="6" orient="horz" pos="2141">
          <p15:clr>
            <a:srgbClr val="A4A3A4"/>
          </p15:clr>
        </p15:guide>
        <p15:guide id="7" pos="3155">
          <p15:clr>
            <a:srgbClr val="A4A3A4"/>
          </p15:clr>
        </p15:guide>
        <p15:guide id="8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oSinYi" initials="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B"/>
    <a:srgbClr val="FED683"/>
    <a:srgbClr val="FEEFCD"/>
    <a:srgbClr val="ECF6EE"/>
    <a:srgbClr val="DCF2FC"/>
    <a:srgbClr val="CDEDF5"/>
    <a:srgbClr val="7AD2E5"/>
    <a:srgbClr val="F8378A"/>
    <a:srgbClr val="F655BA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70" autoAdjust="0"/>
    <p:restoredTop sz="95401" autoAdjust="0"/>
  </p:normalViewPr>
  <p:slideViewPr>
    <p:cSldViewPr>
      <p:cViewPr varScale="1">
        <p:scale>
          <a:sx n="107" d="100"/>
          <a:sy n="107" d="100"/>
        </p:scale>
        <p:origin x="648" y="168"/>
      </p:cViewPr>
      <p:guideLst>
        <p:guide orient="horz" pos="4156"/>
        <p:guide pos="211"/>
        <p:guide pos="7468"/>
        <p:guide pos="3840"/>
        <p:guide orient="horz" pos="4065"/>
        <p:guide pos="346"/>
        <p:guide pos="7332"/>
        <p:guide pos="21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8" d="100"/>
          <a:sy n="58" d="100"/>
        </p:scale>
        <p:origin x="2443" y="62"/>
      </p:cViewPr>
      <p:guideLst>
        <p:guide orient="horz" pos="2880"/>
        <p:guide pos="2160"/>
        <p:guide orient="horz" pos="3127"/>
        <p:guide pos="2141"/>
        <p:guide orient="horz" pos="1972"/>
        <p:guide orient="horz" pos="2141"/>
        <p:guide pos="3155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DB86E-58F1-453E-91B4-43BD7B2DA862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F21FB-B186-49F8-85DC-B9B1F0692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8819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2F82B-D712-4385-9AA0-A63CF5D93865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7D631-796C-4514-B79B-593D28CCBE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498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小節"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/>
          <p:cNvGrpSpPr/>
          <p:nvPr userDrawn="1"/>
        </p:nvGrpSpPr>
        <p:grpSpPr>
          <a:xfrm>
            <a:off x="1126654" y="837506"/>
            <a:ext cx="9937104" cy="5559384"/>
            <a:chOff x="1054646" y="1197546"/>
            <a:chExt cx="9937104" cy="5559384"/>
          </a:xfrm>
        </p:grpSpPr>
        <p:sp>
          <p:nvSpPr>
            <p:cNvPr id="9" name="矩形 8"/>
            <p:cNvSpPr/>
            <p:nvPr userDrawn="1"/>
          </p:nvSpPr>
          <p:spPr>
            <a:xfrm>
              <a:off x="1054646" y="1197546"/>
              <a:ext cx="9937104" cy="35979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剪去單一角落矩形 15"/>
            <p:cNvSpPr/>
            <p:nvPr userDrawn="1"/>
          </p:nvSpPr>
          <p:spPr>
            <a:xfrm flipV="1">
              <a:off x="1054646" y="1557335"/>
              <a:ext cx="9937104" cy="5199595"/>
            </a:xfrm>
            <a:prstGeom prst="snip1Rect">
              <a:avLst/>
            </a:prstGeom>
            <a:solidFill>
              <a:schemeClr val="bg1"/>
            </a:solidFill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等腰三角形 3"/>
            <p:cNvSpPr/>
            <p:nvPr userDrawn="1"/>
          </p:nvSpPr>
          <p:spPr>
            <a:xfrm rot="18899396">
              <a:off x="9772252" y="5859894"/>
              <a:ext cx="1197809" cy="557607"/>
            </a:xfrm>
            <a:prstGeom prst="triangle">
              <a:avLst>
                <a:gd name="adj" fmla="val 24939"/>
              </a:avLst>
            </a:prstGeom>
            <a:noFill/>
            <a:ln w="76200">
              <a:solidFill>
                <a:schemeClr val="bg1">
                  <a:lumMod val="5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7" name="圓角矩形 26"/>
          <p:cNvSpPr/>
          <p:nvPr userDrawn="1"/>
        </p:nvSpPr>
        <p:spPr>
          <a:xfrm rot="20730185">
            <a:off x="11375477" y="6411433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31" name="文字版面配置區 20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1342678" y="1485578"/>
            <a:ext cx="9676607" cy="4551271"/>
          </a:xfrm>
          <a:prstGeom prst="rect">
            <a:avLst/>
          </a:prstGeom>
        </p:spPr>
        <p:txBody>
          <a:bodyPr lIns="121912" tIns="0" rIns="0" bIns="0">
            <a:noAutofit/>
          </a:bodyPr>
          <a:lstStyle>
            <a:lvl1pPr marL="474103" indent="-474103">
              <a:lnSpc>
                <a:spcPct val="130000"/>
              </a:lnSpc>
              <a:spcBef>
                <a:spcPts val="800"/>
              </a:spcBef>
              <a:buClrTx/>
              <a:buFont typeface="+mj-lt"/>
              <a:buAutoNum type="arabicPeriod"/>
              <a:tabLst/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1083664" marR="0" indent="-368275" algn="l" defTabSz="121912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598978" algn="l"/>
              </a:tabLst>
              <a:defRPr sz="43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61952" marR="0" indent="0" algn="l" defTabSz="121912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500">
                <a:latin typeface="標楷體" pitchFamily="65" charset="-120"/>
                <a:ea typeface="標楷體" pitchFamily="65" charset="-120"/>
              </a:defRPr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zh-TW" altLang="en-US" dirty="0"/>
              <a:t>小標</a:t>
            </a:r>
            <a:r>
              <a:rPr lang="en-US" altLang="zh-TW" dirty="0"/>
              <a:t>(</a:t>
            </a:r>
            <a:r>
              <a:rPr lang="en-US" altLang="zh-TW" dirty="0" err="1"/>
              <a:t>36pt</a:t>
            </a:r>
            <a:r>
              <a:rPr lang="zh-TW" altLang="en-US" dirty="0"/>
              <a:t>，微軟正黑體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zh-TW" altLang="en-US" dirty="0"/>
              <a:t>概念</a:t>
            </a:r>
            <a:r>
              <a:rPr lang="en-US" altLang="zh-TW" dirty="0"/>
              <a:t>(</a:t>
            </a:r>
            <a:r>
              <a:rPr lang="en-US" altLang="zh-TW" dirty="0" err="1"/>
              <a:t>32pt</a:t>
            </a:r>
            <a:r>
              <a:rPr lang="zh-TW" altLang="en-US" dirty="0"/>
              <a:t>，微軟正黑體</a:t>
            </a:r>
            <a:r>
              <a:rPr lang="en-US" altLang="zh-TW" dirty="0"/>
              <a:t>)</a:t>
            </a:r>
          </a:p>
          <a:p>
            <a:pPr lvl="0"/>
            <a:r>
              <a:rPr lang="zh-TW" altLang="en-US" dirty="0"/>
              <a:t>行距</a:t>
            </a:r>
            <a:r>
              <a:rPr lang="en-US" altLang="zh-TW" dirty="0"/>
              <a:t>1.3</a:t>
            </a:r>
          </a:p>
          <a:p>
            <a:pPr lvl="1"/>
            <a:endParaRPr lang="zh-TW" altLang="en-US" dirty="0"/>
          </a:p>
        </p:txBody>
      </p:sp>
      <p:sp>
        <p:nvSpPr>
          <p:cNvPr id="10" name="圓角矩形 9"/>
          <p:cNvSpPr/>
          <p:nvPr userDrawn="1"/>
        </p:nvSpPr>
        <p:spPr>
          <a:xfrm>
            <a:off x="11196330" y="6396891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 userDrawn="1"/>
        </p:nvSpPr>
        <p:spPr>
          <a:xfrm rot="18900000">
            <a:off x="11618781" y="6449278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7" name="副標題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198662" y="-98598"/>
            <a:ext cx="2592287" cy="766142"/>
          </a:xfrm>
        </p:spPr>
        <p:txBody>
          <a:bodyPr>
            <a:noAutofit/>
          </a:bodyPr>
          <a:lstStyle>
            <a:lvl1pPr marL="0" indent="0" algn="ctr">
              <a:buNone/>
              <a:defRPr lang="zh-TW" altLang="en-US" sz="8000" b="1" kern="1200" cap="none" spc="0" baseline="0" dirty="0">
                <a:ln w="31550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dirty="0">
                <a:solidFill>
                  <a:schemeClr val="bg1"/>
                </a:solidFill>
                <a:effectLst/>
              </a:rPr>
              <a:t>X</a:t>
            </a:r>
            <a:r>
              <a:rPr lang="zh-TW" altLang="en-US" dirty="0">
                <a:solidFill>
                  <a:schemeClr val="bg1"/>
                </a:solidFill>
                <a:effectLst/>
              </a:rPr>
              <a:t>．</a:t>
            </a:r>
            <a:r>
              <a:rPr lang="en-US" altLang="zh-TW" dirty="0">
                <a:solidFill>
                  <a:schemeClr val="bg1"/>
                </a:solidFill>
                <a:effectLst/>
              </a:rPr>
              <a:t>X</a:t>
            </a:r>
            <a:endParaRPr lang="zh-TW" alt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30" name="標題 1"/>
          <p:cNvSpPr>
            <a:spLocks noGrp="1"/>
          </p:cNvSpPr>
          <p:nvPr>
            <p:ph type="ctrTitle" hasCustomPrompt="1"/>
          </p:nvPr>
        </p:nvSpPr>
        <p:spPr>
          <a:xfrm>
            <a:off x="4150990" y="236563"/>
            <a:ext cx="7704460" cy="91231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defRPr sz="7200" b="1" cap="none" spc="0" baseline="0">
                <a:ln w="31550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節名</a:t>
            </a:r>
            <a:r>
              <a:rPr lang="en-US" altLang="zh-TW" dirty="0"/>
              <a:t>(</a:t>
            </a:r>
            <a:r>
              <a:rPr lang="en-US" altLang="zh-TW" dirty="0" err="1"/>
              <a:t>72pt</a:t>
            </a:r>
            <a:r>
              <a:rPr lang="zh-TW" altLang="en-US" dirty="0"/>
              <a:t>，正黑體</a:t>
            </a:r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958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手腦並用">
    <p:bg>
      <p:bgPr>
        <a:solidFill>
          <a:srgbClr val="E2E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948631" y="69156"/>
            <a:ext cx="2554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46DA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延伸學習</a:t>
            </a:r>
          </a:p>
        </p:txBody>
      </p:sp>
      <p:sp>
        <p:nvSpPr>
          <p:cNvPr id="5" name="標題 1"/>
          <p:cNvSpPr>
            <a:spLocks noGrp="1"/>
          </p:cNvSpPr>
          <p:nvPr>
            <p:ph type="title" hasCustomPrompt="1"/>
          </p:nvPr>
        </p:nvSpPr>
        <p:spPr>
          <a:xfrm>
            <a:off x="3358902" y="45418"/>
            <a:ext cx="6912768" cy="83750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121912" tIns="60956" rIns="121912" bIns="60956" anchor="ctr">
            <a:noAutofit/>
          </a:bodyPr>
          <a:lstStyle>
            <a:lvl1pPr algn="l">
              <a:defRPr sz="4400" b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標題</a:t>
            </a:r>
            <a:r>
              <a:rPr lang="en-US" altLang="zh-TW" dirty="0" err="1"/>
              <a:t>44pt</a:t>
            </a:r>
            <a:r>
              <a:rPr lang="zh-TW" altLang="en-US" dirty="0"/>
              <a:t>粗體，微軟正黑</a:t>
            </a:r>
          </a:p>
        </p:txBody>
      </p:sp>
      <p:cxnSp>
        <p:nvCxnSpPr>
          <p:cNvPr id="15" name="直線接點 14"/>
          <p:cNvCxnSpPr/>
          <p:nvPr userDrawn="1"/>
        </p:nvCxnSpPr>
        <p:spPr>
          <a:xfrm>
            <a:off x="334963" y="837506"/>
            <a:ext cx="11520487" cy="0"/>
          </a:xfrm>
          <a:prstGeom prst="line">
            <a:avLst/>
          </a:prstGeom>
          <a:ln w="28575" cap="rnd">
            <a:solidFill>
              <a:srgbClr val="746DAE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2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4963" y="931742"/>
            <a:ext cx="11304587" cy="55214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+mn-lt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ACB55B2-0A98-4717-B5E2-7F975316E5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1" b="89552" l="9769" r="43445"/>
                    </a14:imgEffect>
                  </a14:imgLayer>
                </a14:imgProps>
              </a:ext>
            </a:extLst>
          </a:blip>
          <a:srcRect l="9717" t="11283" r="57245" b="15374"/>
          <a:stretch/>
        </p:blipFill>
        <p:spPr>
          <a:xfrm>
            <a:off x="187429" y="108011"/>
            <a:ext cx="864097" cy="66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58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動腦時間">
    <p:bg>
      <p:bgPr>
        <a:solidFill>
          <a:srgbClr val="DDF1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4963" y="931742"/>
            <a:ext cx="11304587" cy="27140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+mn-lt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題目</a:t>
            </a:r>
            <a:r>
              <a:rPr lang="en-US" altLang="zh-TW" dirty="0" err="1"/>
              <a:t>36pt</a:t>
            </a:r>
            <a:r>
              <a:rPr lang="zh-TW" altLang="en-US" dirty="0"/>
              <a:t>，正黑體、行距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948631" y="69156"/>
            <a:ext cx="2554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C6D8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手腦並用</a:t>
            </a:r>
          </a:p>
        </p:txBody>
      </p:sp>
      <p:cxnSp>
        <p:nvCxnSpPr>
          <p:cNvPr id="15" name="直線接點 14"/>
          <p:cNvCxnSpPr/>
          <p:nvPr userDrawn="1"/>
        </p:nvCxnSpPr>
        <p:spPr>
          <a:xfrm>
            <a:off x="334963" y="837506"/>
            <a:ext cx="11520487" cy="0"/>
          </a:xfrm>
          <a:prstGeom prst="line">
            <a:avLst/>
          </a:prstGeom>
          <a:ln w="28575" cap="rnd">
            <a:solidFill>
              <a:srgbClr val="4FC6D8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版面配置區 20"/>
          <p:cNvSpPr>
            <a:spLocks noGrp="1"/>
          </p:cNvSpPr>
          <p:nvPr>
            <p:ph type="body" sz="quarter" idx="16" hasCustomPrompt="1"/>
          </p:nvPr>
        </p:nvSpPr>
        <p:spPr>
          <a:xfrm>
            <a:off x="549275" y="4064696"/>
            <a:ext cx="11090276" cy="23884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18525" indent="0">
              <a:lnSpc>
                <a:spcPct val="130000"/>
              </a:lnSpc>
              <a:spcBef>
                <a:spcPts val="800"/>
              </a:spcBef>
              <a:buNone/>
              <a:defRPr sz="36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spcBef>
                <a:spcPts val="800"/>
              </a:spcBef>
              <a:defRPr>
                <a:latin typeface="標楷體" pitchFamily="65" charset="-120"/>
                <a:ea typeface="標楷體" pitchFamily="65" charset="-120"/>
              </a:defRPr>
            </a:lvl2pPr>
          </a:lstStyle>
          <a:p>
            <a:pPr lvl="0"/>
            <a:r>
              <a:rPr lang="zh-TW" altLang="en-US" dirty="0"/>
              <a:t>解答微軟正黑體，</a:t>
            </a:r>
            <a:r>
              <a:rPr lang="en-US" altLang="zh-TW" dirty="0"/>
              <a:t>36</a:t>
            </a:r>
            <a:r>
              <a:rPr lang="zh-TW" altLang="en-US" dirty="0"/>
              <a:t>字級、行距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2ED71E6-DBED-493D-B174-F07DB5FB23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66" b="89179" l="10566" r="39325">
                        <a14:foregroundMark x1="32026" y1="23134" x2="33878" y2="24627"/>
                      </a14:backgroundRemoval>
                    </a14:imgEffect>
                  </a14:imgLayer>
                </a14:imgProps>
              </a:ext>
            </a:extLst>
          </a:blip>
          <a:srcRect l="11529" t="5007" r="61901" b="24471"/>
          <a:stretch/>
        </p:blipFill>
        <p:spPr>
          <a:xfrm>
            <a:off x="209753" y="118557"/>
            <a:ext cx="864089" cy="66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7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念插播_連結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 userDrawn="1"/>
        </p:nvSpPr>
        <p:spPr>
          <a:xfrm>
            <a:off x="1558702" y="1341562"/>
            <a:ext cx="3456384" cy="840358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zh-HK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標題 1"/>
          <p:cNvSpPr>
            <a:spLocks noGrp="1"/>
          </p:cNvSpPr>
          <p:nvPr>
            <p:ph type="ctrTitle" hasCustomPrompt="1"/>
          </p:nvPr>
        </p:nvSpPr>
        <p:spPr>
          <a:xfrm>
            <a:off x="1558702" y="2419350"/>
            <a:ext cx="9067768" cy="890536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段標</a:t>
            </a:r>
            <a:r>
              <a:rPr lang="en-US" altLang="zh-TW" dirty="0"/>
              <a:t>(48pt</a:t>
            </a:r>
            <a:r>
              <a:rPr lang="zh-TW" altLang="en-US" dirty="0"/>
              <a:t>，微軟正黑體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2" name="圓角矩形 11"/>
          <p:cNvSpPr/>
          <p:nvPr userDrawn="1"/>
        </p:nvSpPr>
        <p:spPr>
          <a:xfrm rot="20730185">
            <a:off x="11375477" y="6411433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 userDrawn="1"/>
        </p:nvSpPr>
        <p:spPr>
          <a:xfrm>
            <a:off x="11196330" y="6396891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 userDrawn="1"/>
        </p:nvSpPr>
        <p:spPr>
          <a:xfrm rot="18900000">
            <a:off x="11618781" y="6449278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2422798" y="1413570"/>
            <a:ext cx="3130351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概念插播</a:t>
            </a:r>
          </a:p>
        </p:txBody>
      </p:sp>
      <p:sp>
        <p:nvSpPr>
          <p:cNvPr id="10" name="protest_352345"/>
          <p:cNvSpPr>
            <a:spLocks noChangeAspect="1"/>
          </p:cNvSpPr>
          <p:nvPr userDrawn="1"/>
        </p:nvSpPr>
        <p:spPr bwMode="auto">
          <a:xfrm>
            <a:off x="1813113" y="1500219"/>
            <a:ext cx="609685" cy="595051"/>
          </a:xfrm>
          <a:custGeom>
            <a:avLst/>
            <a:gdLst>
              <a:gd name="connsiteX0" fmla="*/ 215749 w 607639"/>
              <a:gd name="connsiteY0" fmla="*/ 381889 h 593055"/>
              <a:gd name="connsiteX1" fmla="*/ 225450 w 607639"/>
              <a:gd name="connsiteY1" fmla="*/ 447567 h 593055"/>
              <a:gd name="connsiteX2" fmla="*/ 247791 w 607639"/>
              <a:gd name="connsiteY2" fmla="*/ 415750 h 593055"/>
              <a:gd name="connsiteX3" fmla="*/ 215749 w 607639"/>
              <a:gd name="connsiteY3" fmla="*/ 381889 h 593055"/>
              <a:gd name="connsiteX4" fmla="*/ 104225 w 607639"/>
              <a:gd name="connsiteY4" fmla="*/ 379045 h 593055"/>
              <a:gd name="connsiteX5" fmla="*/ 130660 w 607639"/>
              <a:gd name="connsiteY5" fmla="*/ 557772 h 593055"/>
              <a:gd name="connsiteX6" fmla="*/ 206581 w 607639"/>
              <a:gd name="connsiteY6" fmla="*/ 546574 h 593055"/>
              <a:gd name="connsiteX7" fmla="*/ 181838 w 607639"/>
              <a:gd name="connsiteY7" fmla="*/ 379045 h 593055"/>
              <a:gd name="connsiteX8" fmla="*/ 530738 w 607639"/>
              <a:gd name="connsiteY8" fmla="*/ 194541 h 593055"/>
              <a:gd name="connsiteX9" fmla="*/ 530738 w 607639"/>
              <a:gd name="connsiteY9" fmla="*/ 306879 h 593055"/>
              <a:gd name="connsiteX10" fmla="*/ 574529 w 607639"/>
              <a:gd name="connsiteY10" fmla="*/ 250710 h 593055"/>
              <a:gd name="connsiteX11" fmla="*/ 530738 w 607639"/>
              <a:gd name="connsiteY11" fmla="*/ 194541 h 593055"/>
              <a:gd name="connsiteX12" fmla="*/ 154323 w 607639"/>
              <a:gd name="connsiteY12" fmla="*/ 172860 h 593055"/>
              <a:gd name="connsiteX13" fmla="*/ 160822 w 607639"/>
              <a:gd name="connsiteY13" fmla="*/ 172860 h 593055"/>
              <a:gd name="connsiteX14" fmla="*/ 163937 w 607639"/>
              <a:gd name="connsiteY14" fmla="*/ 173838 h 593055"/>
              <a:gd name="connsiteX15" fmla="*/ 166786 w 607639"/>
              <a:gd name="connsiteY15" fmla="*/ 175349 h 593055"/>
              <a:gd name="connsiteX16" fmla="*/ 169278 w 607639"/>
              <a:gd name="connsiteY16" fmla="*/ 177394 h 593055"/>
              <a:gd name="connsiteX17" fmla="*/ 171325 w 607639"/>
              <a:gd name="connsiteY17" fmla="*/ 179884 h 593055"/>
              <a:gd name="connsiteX18" fmla="*/ 172839 w 607639"/>
              <a:gd name="connsiteY18" fmla="*/ 182729 h 593055"/>
              <a:gd name="connsiteX19" fmla="*/ 173818 w 607639"/>
              <a:gd name="connsiteY19" fmla="*/ 185842 h 593055"/>
              <a:gd name="connsiteX20" fmla="*/ 174085 w 607639"/>
              <a:gd name="connsiteY20" fmla="*/ 189043 h 593055"/>
              <a:gd name="connsiteX21" fmla="*/ 169278 w 607639"/>
              <a:gd name="connsiteY21" fmla="*/ 200780 h 593055"/>
              <a:gd name="connsiteX22" fmla="*/ 166786 w 607639"/>
              <a:gd name="connsiteY22" fmla="*/ 202825 h 593055"/>
              <a:gd name="connsiteX23" fmla="*/ 163937 w 607639"/>
              <a:gd name="connsiteY23" fmla="*/ 204336 h 593055"/>
              <a:gd name="connsiteX24" fmla="*/ 160822 w 607639"/>
              <a:gd name="connsiteY24" fmla="*/ 205314 h 593055"/>
              <a:gd name="connsiteX25" fmla="*/ 157617 w 607639"/>
              <a:gd name="connsiteY25" fmla="*/ 205581 h 593055"/>
              <a:gd name="connsiteX26" fmla="*/ 154323 w 607639"/>
              <a:gd name="connsiteY26" fmla="*/ 205314 h 593055"/>
              <a:gd name="connsiteX27" fmla="*/ 151208 w 607639"/>
              <a:gd name="connsiteY27" fmla="*/ 204336 h 593055"/>
              <a:gd name="connsiteX28" fmla="*/ 148359 w 607639"/>
              <a:gd name="connsiteY28" fmla="*/ 202825 h 593055"/>
              <a:gd name="connsiteX29" fmla="*/ 145867 w 607639"/>
              <a:gd name="connsiteY29" fmla="*/ 200780 h 593055"/>
              <a:gd name="connsiteX30" fmla="*/ 141060 w 607639"/>
              <a:gd name="connsiteY30" fmla="*/ 189043 h 593055"/>
              <a:gd name="connsiteX31" fmla="*/ 141327 w 607639"/>
              <a:gd name="connsiteY31" fmla="*/ 185842 h 593055"/>
              <a:gd name="connsiteX32" fmla="*/ 142306 w 607639"/>
              <a:gd name="connsiteY32" fmla="*/ 182729 h 593055"/>
              <a:gd name="connsiteX33" fmla="*/ 143820 w 607639"/>
              <a:gd name="connsiteY33" fmla="*/ 179884 h 593055"/>
              <a:gd name="connsiteX34" fmla="*/ 145867 w 607639"/>
              <a:gd name="connsiteY34" fmla="*/ 177394 h 593055"/>
              <a:gd name="connsiteX35" fmla="*/ 148359 w 607639"/>
              <a:gd name="connsiteY35" fmla="*/ 175349 h 593055"/>
              <a:gd name="connsiteX36" fmla="*/ 151208 w 607639"/>
              <a:gd name="connsiteY36" fmla="*/ 173838 h 593055"/>
              <a:gd name="connsiteX37" fmla="*/ 154323 w 607639"/>
              <a:gd name="connsiteY37" fmla="*/ 172860 h 593055"/>
              <a:gd name="connsiteX38" fmla="*/ 33110 w 607639"/>
              <a:gd name="connsiteY38" fmla="*/ 164324 h 593055"/>
              <a:gd name="connsiteX39" fmla="*/ 33110 w 607639"/>
              <a:gd name="connsiteY39" fmla="*/ 309989 h 593055"/>
              <a:gd name="connsiteX40" fmla="*/ 66754 w 607639"/>
              <a:gd name="connsiteY40" fmla="*/ 309989 h 593055"/>
              <a:gd name="connsiteX41" fmla="*/ 66754 w 607639"/>
              <a:gd name="connsiteY41" fmla="*/ 164324 h 593055"/>
              <a:gd name="connsiteX42" fmla="*/ 433120 w 607639"/>
              <a:gd name="connsiteY42" fmla="*/ 153595 h 593055"/>
              <a:gd name="connsiteX43" fmla="*/ 439614 w 607639"/>
              <a:gd name="connsiteY43" fmla="*/ 153595 h 593055"/>
              <a:gd name="connsiteX44" fmla="*/ 442728 w 607639"/>
              <a:gd name="connsiteY44" fmla="*/ 154573 h 593055"/>
              <a:gd name="connsiteX45" fmla="*/ 445575 w 607639"/>
              <a:gd name="connsiteY45" fmla="*/ 156084 h 593055"/>
              <a:gd name="connsiteX46" fmla="*/ 448066 w 607639"/>
              <a:gd name="connsiteY46" fmla="*/ 158129 h 593055"/>
              <a:gd name="connsiteX47" fmla="*/ 450112 w 607639"/>
              <a:gd name="connsiteY47" fmla="*/ 160619 h 593055"/>
              <a:gd name="connsiteX48" fmla="*/ 451625 w 607639"/>
              <a:gd name="connsiteY48" fmla="*/ 163464 h 593055"/>
              <a:gd name="connsiteX49" fmla="*/ 452603 w 607639"/>
              <a:gd name="connsiteY49" fmla="*/ 166576 h 593055"/>
              <a:gd name="connsiteX50" fmla="*/ 452959 w 607639"/>
              <a:gd name="connsiteY50" fmla="*/ 169777 h 593055"/>
              <a:gd name="connsiteX51" fmla="*/ 452603 w 607639"/>
              <a:gd name="connsiteY51" fmla="*/ 173067 h 593055"/>
              <a:gd name="connsiteX52" fmla="*/ 451625 w 607639"/>
              <a:gd name="connsiteY52" fmla="*/ 176180 h 593055"/>
              <a:gd name="connsiteX53" fmla="*/ 450112 w 607639"/>
              <a:gd name="connsiteY53" fmla="*/ 179025 h 593055"/>
              <a:gd name="connsiteX54" fmla="*/ 448066 w 607639"/>
              <a:gd name="connsiteY54" fmla="*/ 181515 h 593055"/>
              <a:gd name="connsiteX55" fmla="*/ 445575 w 607639"/>
              <a:gd name="connsiteY55" fmla="*/ 183560 h 593055"/>
              <a:gd name="connsiteX56" fmla="*/ 442728 w 607639"/>
              <a:gd name="connsiteY56" fmla="*/ 185071 h 593055"/>
              <a:gd name="connsiteX57" fmla="*/ 439614 w 607639"/>
              <a:gd name="connsiteY57" fmla="*/ 186049 h 593055"/>
              <a:gd name="connsiteX58" fmla="*/ 436411 w 607639"/>
              <a:gd name="connsiteY58" fmla="*/ 186316 h 593055"/>
              <a:gd name="connsiteX59" fmla="*/ 424668 w 607639"/>
              <a:gd name="connsiteY59" fmla="*/ 181515 h 593055"/>
              <a:gd name="connsiteX60" fmla="*/ 422622 w 607639"/>
              <a:gd name="connsiteY60" fmla="*/ 179025 h 593055"/>
              <a:gd name="connsiteX61" fmla="*/ 421110 w 607639"/>
              <a:gd name="connsiteY61" fmla="*/ 176180 h 593055"/>
              <a:gd name="connsiteX62" fmla="*/ 420131 w 607639"/>
              <a:gd name="connsiteY62" fmla="*/ 173067 h 593055"/>
              <a:gd name="connsiteX63" fmla="*/ 419864 w 607639"/>
              <a:gd name="connsiteY63" fmla="*/ 169777 h 593055"/>
              <a:gd name="connsiteX64" fmla="*/ 420131 w 607639"/>
              <a:gd name="connsiteY64" fmla="*/ 166576 h 593055"/>
              <a:gd name="connsiteX65" fmla="*/ 421110 w 607639"/>
              <a:gd name="connsiteY65" fmla="*/ 163464 h 593055"/>
              <a:gd name="connsiteX66" fmla="*/ 422622 w 607639"/>
              <a:gd name="connsiteY66" fmla="*/ 160619 h 593055"/>
              <a:gd name="connsiteX67" fmla="*/ 424668 w 607639"/>
              <a:gd name="connsiteY67" fmla="*/ 158129 h 593055"/>
              <a:gd name="connsiteX68" fmla="*/ 427159 w 607639"/>
              <a:gd name="connsiteY68" fmla="*/ 156084 h 593055"/>
              <a:gd name="connsiteX69" fmla="*/ 430006 w 607639"/>
              <a:gd name="connsiteY69" fmla="*/ 154573 h 593055"/>
              <a:gd name="connsiteX70" fmla="*/ 433120 w 607639"/>
              <a:gd name="connsiteY70" fmla="*/ 153595 h 593055"/>
              <a:gd name="connsiteX71" fmla="*/ 100576 w 607639"/>
              <a:gd name="connsiteY71" fmla="*/ 131262 h 593055"/>
              <a:gd name="connsiteX72" fmla="*/ 100576 w 607639"/>
              <a:gd name="connsiteY72" fmla="*/ 345984 h 593055"/>
              <a:gd name="connsiteX73" fmla="*/ 141073 w 607639"/>
              <a:gd name="connsiteY73" fmla="*/ 345984 h 593055"/>
              <a:gd name="connsiteX74" fmla="*/ 141073 w 607639"/>
              <a:gd name="connsiteY74" fmla="*/ 238623 h 593055"/>
              <a:gd name="connsiteX75" fmla="*/ 157628 w 607639"/>
              <a:gd name="connsiteY75" fmla="*/ 222092 h 593055"/>
              <a:gd name="connsiteX76" fmla="*/ 174183 w 607639"/>
              <a:gd name="connsiteY76" fmla="*/ 238623 h 593055"/>
              <a:gd name="connsiteX77" fmla="*/ 174183 w 607639"/>
              <a:gd name="connsiteY77" fmla="*/ 345984 h 593055"/>
              <a:gd name="connsiteX78" fmla="*/ 196168 w 607639"/>
              <a:gd name="connsiteY78" fmla="*/ 345984 h 593055"/>
              <a:gd name="connsiteX79" fmla="*/ 214592 w 607639"/>
              <a:gd name="connsiteY79" fmla="*/ 345984 h 593055"/>
              <a:gd name="connsiteX80" fmla="*/ 214592 w 607639"/>
              <a:gd name="connsiteY80" fmla="*/ 131262 h 593055"/>
              <a:gd name="connsiteX81" fmla="*/ 497628 w 607639"/>
              <a:gd name="connsiteY81" fmla="*/ 47098 h 593055"/>
              <a:gd name="connsiteX82" fmla="*/ 409157 w 607639"/>
              <a:gd name="connsiteY82" fmla="*/ 94202 h 593055"/>
              <a:gd name="connsiteX83" fmla="*/ 247702 w 607639"/>
              <a:gd name="connsiteY83" fmla="*/ 130374 h 593055"/>
              <a:gd name="connsiteX84" fmla="*/ 247702 w 607639"/>
              <a:gd name="connsiteY84" fmla="*/ 153214 h 593055"/>
              <a:gd name="connsiteX85" fmla="*/ 386728 w 607639"/>
              <a:gd name="connsiteY85" fmla="*/ 153214 h 593055"/>
              <a:gd name="connsiteX86" fmla="*/ 403283 w 607639"/>
              <a:gd name="connsiteY86" fmla="*/ 169745 h 593055"/>
              <a:gd name="connsiteX87" fmla="*/ 386728 w 607639"/>
              <a:gd name="connsiteY87" fmla="*/ 186276 h 593055"/>
              <a:gd name="connsiteX88" fmla="*/ 247702 w 607639"/>
              <a:gd name="connsiteY88" fmla="*/ 186276 h 593055"/>
              <a:gd name="connsiteX89" fmla="*/ 247702 w 607639"/>
              <a:gd name="connsiteY89" fmla="*/ 346872 h 593055"/>
              <a:gd name="connsiteX90" fmla="*/ 409157 w 607639"/>
              <a:gd name="connsiteY90" fmla="*/ 382956 h 593055"/>
              <a:gd name="connsiteX91" fmla="*/ 497628 w 607639"/>
              <a:gd name="connsiteY91" fmla="*/ 430148 h 593055"/>
              <a:gd name="connsiteX92" fmla="*/ 497628 w 607639"/>
              <a:gd name="connsiteY92" fmla="*/ 325098 h 593055"/>
              <a:gd name="connsiteX93" fmla="*/ 497628 w 607639"/>
              <a:gd name="connsiteY93" fmla="*/ 176322 h 593055"/>
              <a:gd name="connsiteX94" fmla="*/ 521927 w 607639"/>
              <a:gd name="connsiteY94" fmla="*/ 1950 h 593055"/>
              <a:gd name="connsiteX95" fmla="*/ 530738 w 607639"/>
              <a:gd name="connsiteY95" fmla="*/ 16525 h 593055"/>
              <a:gd name="connsiteX96" fmla="*/ 530738 w 607639"/>
              <a:gd name="connsiteY96" fmla="*/ 160858 h 593055"/>
              <a:gd name="connsiteX97" fmla="*/ 607639 w 607639"/>
              <a:gd name="connsiteY97" fmla="*/ 250710 h 593055"/>
              <a:gd name="connsiteX98" fmla="*/ 530738 w 607639"/>
              <a:gd name="connsiteY98" fmla="*/ 340562 h 593055"/>
              <a:gd name="connsiteX99" fmla="*/ 530738 w 607639"/>
              <a:gd name="connsiteY99" fmla="*/ 460721 h 593055"/>
              <a:gd name="connsiteX100" fmla="*/ 521927 w 607639"/>
              <a:gd name="connsiteY100" fmla="*/ 475296 h 593055"/>
              <a:gd name="connsiteX101" fmla="*/ 514183 w 607639"/>
              <a:gd name="connsiteY101" fmla="*/ 477251 h 593055"/>
              <a:gd name="connsiteX102" fmla="*/ 504927 w 607639"/>
              <a:gd name="connsiteY102" fmla="*/ 474407 h 593055"/>
              <a:gd name="connsiteX103" fmla="*/ 497628 w 607639"/>
              <a:gd name="connsiteY103" fmla="*/ 469519 h 593055"/>
              <a:gd name="connsiteX104" fmla="*/ 395806 w 607639"/>
              <a:gd name="connsiteY104" fmla="*/ 413173 h 593055"/>
              <a:gd name="connsiteX105" fmla="*/ 271733 w 607639"/>
              <a:gd name="connsiteY105" fmla="*/ 381978 h 593055"/>
              <a:gd name="connsiteX106" fmla="*/ 280901 w 607639"/>
              <a:gd name="connsiteY106" fmla="*/ 415750 h 593055"/>
              <a:gd name="connsiteX107" fmla="*/ 230346 w 607639"/>
              <a:gd name="connsiteY107" fmla="*/ 480629 h 593055"/>
              <a:gd name="connsiteX108" fmla="*/ 241738 w 607639"/>
              <a:gd name="connsiteY108" fmla="*/ 558038 h 593055"/>
              <a:gd name="connsiteX109" fmla="*/ 227853 w 607639"/>
              <a:gd name="connsiteY109" fmla="*/ 576791 h 593055"/>
              <a:gd name="connsiteX110" fmla="*/ 119089 w 607639"/>
              <a:gd name="connsiteY110" fmla="*/ 592877 h 593055"/>
              <a:gd name="connsiteX111" fmla="*/ 116686 w 607639"/>
              <a:gd name="connsiteY111" fmla="*/ 593055 h 593055"/>
              <a:gd name="connsiteX112" fmla="*/ 106806 w 607639"/>
              <a:gd name="connsiteY112" fmla="*/ 589767 h 593055"/>
              <a:gd name="connsiteX113" fmla="*/ 100309 w 607639"/>
              <a:gd name="connsiteY113" fmla="*/ 578924 h 593055"/>
              <a:gd name="connsiteX114" fmla="*/ 69424 w 607639"/>
              <a:gd name="connsiteY114" fmla="*/ 370246 h 593055"/>
              <a:gd name="connsiteX115" fmla="*/ 67466 w 607639"/>
              <a:gd name="connsiteY115" fmla="*/ 362514 h 593055"/>
              <a:gd name="connsiteX116" fmla="*/ 67466 w 607639"/>
              <a:gd name="connsiteY116" fmla="*/ 343051 h 593055"/>
              <a:gd name="connsiteX117" fmla="*/ 16555 w 607639"/>
              <a:gd name="connsiteY117" fmla="*/ 343051 h 593055"/>
              <a:gd name="connsiteX118" fmla="*/ 0 w 607639"/>
              <a:gd name="connsiteY118" fmla="*/ 326520 h 593055"/>
              <a:gd name="connsiteX119" fmla="*/ 0 w 607639"/>
              <a:gd name="connsiteY119" fmla="*/ 147793 h 593055"/>
              <a:gd name="connsiteX120" fmla="*/ 16555 w 607639"/>
              <a:gd name="connsiteY120" fmla="*/ 131262 h 593055"/>
              <a:gd name="connsiteX121" fmla="*/ 67466 w 607639"/>
              <a:gd name="connsiteY121" fmla="*/ 131262 h 593055"/>
              <a:gd name="connsiteX122" fmla="*/ 67466 w 607639"/>
              <a:gd name="connsiteY122" fmla="*/ 114732 h 593055"/>
              <a:gd name="connsiteX123" fmla="*/ 84021 w 607639"/>
              <a:gd name="connsiteY123" fmla="*/ 98201 h 593055"/>
              <a:gd name="connsiteX124" fmla="*/ 228744 w 607639"/>
              <a:gd name="connsiteY124" fmla="*/ 98201 h 593055"/>
              <a:gd name="connsiteX125" fmla="*/ 230702 w 607639"/>
              <a:gd name="connsiteY125" fmla="*/ 98023 h 593055"/>
              <a:gd name="connsiteX126" fmla="*/ 395806 w 607639"/>
              <a:gd name="connsiteY126" fmla="*/ 63984 h 593055"/>
              <a:gd name="connsiteX127" fmla="*/ 497628 w 607639"/>
              <a:gd name="connsiteY127" fmla="*/ 7727 h 593055"/>
              <a:gd name="connsiteX128" fmla="*/ 504927 w 607639"/>
              <a:gd name="connsiteY128" fmla="*/ 2750 h 593055"/>
              <a:gd name="connsiteX129" fmla="*/ 521927 w 607639"/>
              <a:gd name="connsiteY129" fmla="*/ 1950 h 593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607639" h="593055">
                <a:moveTo>
                  <a:pt x="215749" y="381889"/>
                </a:moveTo>
                <a:lnTo>
                  <a:pt x="225450" y="447567"/>
                </a:lnTo>
                <a:cubicBezTo>
                  <a:pt x="238445" y="442857"/>
                  <a:pt x="247791" y="430326"/>
                  <a:pt x="247791" y="415750"/>
                </a:cubicBezTo>
                <a:cubicBezTo>
                  <a:pt x="247791" y="397620"/>
                  <a:pt x="233550" y="382867"/>
                  <a:pt x="215749" y="381889"/>
                </a:cubicBezTo>
                <a:close/>
                <a:moveTo>
                  <a:pt x="104225" y="379045"/>
                </a:moveTo>
                <a:lnTo>
                  <a:pt x="130660" y="557772"/>
                </a:lnTo>
                <a:lnTo>
                  <a:pt x="206581" y="546574"/>
                </a:lnTo>
                <a:lnTo>
                  <a:pt x="181838" y="379045"/>
                </a:lnTo>
                <a:close/>
                <a:moveTo>
                  <a:pt x="530738" y="194541"/>
                </a:moveTo>
                <a:lnTo>
                  <a:pt x="530738" y="306879"/>
                </a:lnTo>
                <a:cubicBezTo>
                  <a:pt x="555838" y="300569"/>
                  <a:pt x="574529" y="277728"/>
                  <a:pt x="574529" y="250710"/>
                </a:cubicBezTo>
                <a:cubicBezTo>
                  <a:pt x="574529" y="223692"/>
                  <a:pt x="555838" y="200940"/>
                  <a:pt x="530738" y="194541"/>
                </a:cubicBezTo>
                <a:close/>
                <a:moveTo>
                  <a:pt x="154323" y="172860"/>
                </a:moveTo>
                <a:cubicBezTo>
                  <a:pt x="156460" y="172415"/>
                  <a:pt x="158685" y="172415"/>
                  <a:pt x="160822" y="172860"/>
                </a:cubicBezTo>
                <a:cubicBezTo>
                  <a:pt x="161890" y="173037"/>
                  <a:pt x="162869" y="173393"/>
                  <a:pt x="163937" y="173838"/>
                </a:cubicBezTo>
                <a:cubicBezTo>
                  <a:pt x="164916" y="174193"/>
                  <a:pt x="165896" y="174727"/>
                  <a:pt x="166786" y="175349"/>
                </a:cubicBezTo>
                <a:cubicBezTo>
                  <a:pt x="167676" y="175972"/>
                  <a:pt x="168477" y="176594"/>
                  <a:pt x="169278" y="177394"/>
                </a:cubicBezTo>
                <a:cubicBezTo>
                  <a:pt x="170079" y="178195"/>
                  <a:pt x="170702" y="178995"/>
                  <a:pt x="171325" y="179884"/>
                </a:cubicBezTo>
                <a:cubicBezTo>
                  <a:pt x="171949" y="180773"/>
                  <a:pt x="172483" y="181751"/>
                  <a:pt x="172839" y="182729"/>
                </a:cubicBezTo>
                <a:cubicBezTo>
                  <a:pt x="173284" y="183796"/>
                  <a:pt x="173640" y="184775"/>
                  <a:pt x="173818" y="185842"/>
                </a:cubicBezTo>
                <a:cubicBezTo>
                  <a:pt x="173996" y="186909"/>
                  <a:pt x="174085" y="187976"/>
                  <a:pt x="174085" y="189043"/>
                </a:cubicBezTo>
                <a:cubicBezTo>
                  <a:pt x="174085" y="193399"/>
                  <a:pt x="172394" y="197667"/>
                  <a:pt x="169278" y="200780"/>
                </a:cubicBezTo>
                <a:cubicBezTo>
                  <a:pt x="168477" y="201491"/>
                  <a:pt x="167676" y="202202"/>
                  <a:pt x="166786" y="202825"/>
                </a:cubicBezTo>
                <a:cubicBezTo>
                  <a:pt x="165896" y="203447"/>
                  <a:pt x="164916" y="203892"/>
                  <a:pt x="163937" y="204336"/>
                </a:cubicBezTo>
                <a:cubicBezTo>
                  <a:pt x="162869" y="204781"/>
                  <a:pt x="161890" y="205048"/>
                  <a:pt x="160822" y="205314"/>
                </a:cubicBezTo>
                <a:cubicBezTo>
                  <a:pt x="159753" y="205492"/>
                  <a:pt x="158685" y="205581"/>
                  <a:pt x="157617" y="205581"/>
                </a:cubicBezTo>
                <a:cubicBezTo>
                  <a:pt x="156460" y="205581"/>
                  <a:pt x="155392" y="205492"/>
                  <a:pt x="154323" y="205314"/>
                </a:cubicBezTo>
                <a:cubicBezTo>
                  <a:pt x="153255" y="205048"/>
                  <a:pt x="152276" y="204781"/>
                  <a:pt x="151208" y="204336"/>
                </a:cubicBezTo>
                <a:cubicBezTo>
                  <a:pt x="150229" y="203892"/>
                  <a:pt x="149249" y="203447"/>
                  <a:pt x="148359" y="202825"/>
                </a:cubicBezTo>
                <a:cubicBezTo>
                  <a:pt x="147469" y="202202"/>
                  <a:pt x="146668" y="201491"/>
                  <a:pt x="145867" y="200780"/>
                </a:cubicBezTo>
                <a:cubicBezTo>
                  <a:pt x="142751" y="197667"/>
                  <a:pt x="141060" y="193399"/>
                  <a:pt x="141060" y="189043"/>
                </a:cubicBezTo>
                <a:cubicBezTo>
                  <a:pt x="141060" y="187976"/>
                  <a:pt x="141149" y="186909"/>
                  <a:pt x="141327" y="185842"/>
                </a:cubicBezTo>
                <a:cubicBezTo>
                  <a:pt x="141594" y="184775"/>
                  <a:pt x="141861" y="183796"/>
                  <a:pt x="142306" y="182729"/>
                </a:cubicBezTo>
                <a:cubicBezTo>
                  <a:pt x="142751" y="181751"/>
                  <a:pt x="143196" y="180773"/>
                  <a:pt x="143820" y="179884"/>
                </a:cubicBezTo>
                <a:cubicBezTo>
                  <a:pt x="144443" y="178995"/>
                  <a:pt x="145066" y="178195"/>
                  <a:pt x="145867" y="177394"/>
                </a:cubicBezTo>
                <a:cubicBezTo>
                  <a:pt x="146668" y="176594"/>
                  <a:pt x="147469" y="175972"/>
                  <a:pt x="148359" y="175349"/>
                </a:cubicBezTo>
                <a:cubicBezTo>
                  <a:pt x="149249" y="174727"/>
                  <a:pt x="150229" y="174193"/>
                  <a:pt x="151208" y="173838"/>
                </a:cubicBezTo>
                <a:cubicBezTo>
                  <a:pt x="152276" y="173393"/>
                  <a:pt x="153255" y="173037"/>
                  <a:pt x="154323" y="172860"/>
                </a:cubicBezTo>
                <a:close/>
                <a:moveTo>
                  <a:pt x="33110" y="164324"/>
                </a:moveTo>
                <a:lnTo>
                  <a:pt x="33110" y="309989"/>
                </a:lnTo>
                <a:lnTo>
                  <a:pt x="66754" y="309989"/>
                </a:lnTo>
                <a:lnTo>
                  <a:pt x="66754" y="164324"/>
                </a:lnTo>
                <a:close/>
                <a:moveTo>
                  <a:pt x="433120" y="153595"/>
                </a:moveTo>
                <a:cubicBezTo>
                  <a:pt x="435255" y="153150"/>
                  <a:pt x="437479" y="153150"/>
                  <a:pt x="439614" y="153595"/>
                </a:cubicBezTo>
                <a:cubicBezTo>
                  <a:pt x="440682" y="153861"/>
                  <a:pt x="441660" y="154128"/>
                  <a:pt x="442728" y="154573"/>
                </a:cubicBezTo>
                <a:cubicBezTo>
                  <a:pt x="443707" y="154928"/>
                  <a:pt x="444685" y="155462"/>
                  <a:pt x="445575" y="156084"/>
                </a:cubicBezTo>
                <a:cubicBezTo>
                  <a:pt x="446465" y="156707"/>
                  <a:pt x="447265" y="157329"/>
                  <a:pt x="448066" y="158129"/>
                </a:cubicBezTo>
                <a:cubicBezTo>
                  <a:pt x="448867" y="158841"/>
                  <a:pt x="449489" y="159730"/>
                  <a:pt x="450112" y="160619"/>
                </a:cubicBezTo>
                <a:cubicBezTo>
                  <a:pt x="450735" y="161508"/>
                  <a:pt x="451269" y="162486"/>
                  <a:pt x="451625" y="163464"/>
                </a:cubicBezTo>
                <a:cubicBezTo>
                  <a:pt x="452069" y="164442"/>
                  <a:pt x="452336" y="165509"/>
                  <a:pt x="452603" y="166576"/>
                </a:cubicBezTo>
                <a:cubicBezTo>
                  <a:pt x="452781" y="167643"/>
                  <a:pt x="452959" y="168710"/>
                  <a:pt x="452959" y="169777"/>
                </a:cubicBezTo>
                <a:cubicBezTo>
                  <a:pt x="452959" y="170844"/>
                  <a:pt x="452781" y="172000"/>
                  <a:pt x="452603" y="173067"/>
                </a:cubicBezTo>
                <a:cubicBezTo>
                  <a:pt x="452336" y="174134"/>
                  <a:pt x="452069" y="175113"/>
                  <a:pt x="451625" y="176180"/>
                </a:cubicBezTo>
                <a:cubicBezTo>
                  <a:pt x="451269" y="177158"/>
                  <a:pt x="450735" y="178136"/>
                  <a:pt x="450112" y="179025"/>
                </a:cubicBezTo>
                <a:cubicBezTo>
                  <a:pt x="449489" y="179914"/>
                  <a:pt x="448867" y="180714"/>
                  <a:pt x="448066" y="181515"/>
                </a:cubicBezTo>
                <a:cubicBezTo>
                  <a:pt x="447265" y="182315"/>
                  <a:pt x="446465" y="182937"/>
                  <a:pt x="445575" y="183560"/>
                </a:cubicBezTo>
                <a:cubicBezTo>
                  <a:pt x="444685" y="184182"/>
                  <a:pt x="443707" y="184716"/>
                  <a:pt x="442728" y="185071"/>
                </a:cubicBezTo>
                <a:cubicBezTo>
                  <a:pt x="441660" y="185516"/>
                  <a:pt x="440682" y="185783"/>
                  <a:pt x="439614" y="186049"/>
                </a:cubicBezTo>
                <a:cubicBezTo>
                  <a:pt x="438547" y="186227"/>
                  <a:pt x="437479" y="186316"/>
                  <a:pt x="436411" y="186316"/>
                </a:cubicBezTo>
                <a:cubicBezTo>
                  <a:pt x="432052" y="186316"/>
                  <a:pt x="427782" y="184627"/>
                  <a:pt x="424668" y="181515"/>
                </a:cubicBezTo>
                <a:cubicBezTo>
                  <a:pt x="423867" y="180714"/>
                  <a:pt x="423245" y="179914"/>
                  <a:pt x="422622" y="179025"/>
                </a:cubicBezTo>
                <a:cubicBezTo>
                  <a:pt x="421999" y="178136"/>
                  <a:pt x="421554" y="177158"/>
                  <a:pt x="421110" y="176180"/>
                </a:cubicBezTo>
                <a:cubicBezTo>
                  <a:pt x="420665" y="175113"/>
                  <a:pt x="420309" y="174134"/>
                  <a:pt x="420131" y="173067"/>
                </a:cubicBezTo>
                <a:cubicBezTo>
                  <a:pt x="419953" y="172000"/>
                  <a:pt x="419864" y="170844"/>
                  <a:pt x="419864" y="169777"/>
                </a:cubicBezTo>
                <a:cubicBezTo>
                  <a:pt x="419864" y="168710"/>
                  <a:pt x="419953" y="167643"/>
                  <a:pt x="420131" y="166576"/>
                </a:cubicBezTo>
                <a:cubicBezTo>
                  <a:pt x="420309" y="165509"/>
                  <a:pt x="420665" y="164442"/>
                  <a:pt x="421110" y="163464"/>
                </a:cubicBezTo>
                <a:cubicBezTo>
                  <a:pt x="421554" y="162486"/>
                  <a:pt x="421999" y="161508"/>
                  <a:pt x="422622" y="160619"/>
                </a:cubicBezTo>
                <a:cubicBezTo>
                  <a:pt x="423245" y="159730"/>
                  <a:pt x="423867" y="158841"/>
                  <a:pt x="424668" y="158129"/>
                </a:cubicBezTo>
                <a:cubicBezTo>
                  <a:pt x="425469" y="157329"/>
                  <a:pt x="426269" y="156707"/>
                  <a:pt x="427159" y="156084"/>
                </a:cubicBezTo>
                <a:cubicBezTo>
                  <a:pt x="428049" y="155462"/>
                  <a:pt x="429027" y="154928"/>
                  <a:pt x="430006" y="154573"/>
                </a:cubicBezTo>
                <a:cubicBezTo>
                  <a:pt x="431074" y="154128"/>
                  <a:pt x="432052" y="153861"/>
                  <a:pt x="433120" y="153595"/>
                </a:cubicBezTo>
                <a:close/>
                <a:moveTo>
                  <a:pt x="100576" y="131262"/>
                </a:moveTo>
                <a:lnTo>
                  <a:pt x="100576" y="345984"/>
                </a:lnTo>
                <a:lnTo>
                  <a:pt x="141073" y="345984"/>
                </a:lnTo>
                <a:lnTo>
                  <a:pt x="141073" y="238623"/>
                </a:lnTo>
                <a:cubicBezTo>
                  <a:pt x="141073" y="229558"/>
                  <a:pt x="148461" y="222092"/>
                  <a:pt x="157628" y="222092"/>
                </a:cubicBezTo>
                <a:cubicBezTo>
                  <a:pt x="166707" y="222092"/>
                  <a:pt x="174183" y="229558"/>
                  <a:pt x="174183" y="238623"/>
                </a:cubicBezTo>
                <a:lnTo>
                  <a:pt x="174183" y="345984"/>
                </a:lnTo>
                <a:lnTo>
                  <a:pt x="196168" y="345984"/>
                </a:lnTo>
                <a:lnTo>
                  <a:pt x="214592" y="345984"/>
                </a:lnTo>
                <a:lnTo>
                  <a:pt x="214592" y="131262"/>
                </a:lnTo>
                <a:close/>
                <a:moveTo>
                  <a:pt x="497628" y="47098"/>
                </a:moveTo>
                <a:cubicBezTo>
                  <a:pt x="468524" y="65318"/>
                  <a:pt x="438885" y="81137"/>
                  <a:pt x="409157" y="94202"/>
                </a:cubicBezTo>
                <a:cubicBezTo>
                  <a:pt x="363676" y="114376"/>
                  <a:pt x="306890" y="126996"/>
                  <a:pt x="247702" y="130374"/>
                </a:cubicBezTo>
                <a:lnTo>
                  <a:pt x="247702" y="153214"/>
                </a:lnTo>
                <a:lnTo>
                  <a:pt x="386728" y="153214"/>
                </a:lnTo>
                <a:cubicBezTo>
                  <a:pt x="395806" y="153214"/>
                  <a:pt x="403283" y="160680"/>
                  <a:pt x="403283" y="169745"/>
                </a:cubicBezTo>
                <a:cubicBezTo>
                  <a:pt x="403283" y="178899"/>
                  <a:pt x="395806" y="186276"/>
                  <a:pt x="386728" y="186276"/>
                </a:cubicBezTo>
                <a:lnTo>
                  <a:pt x="247702" y="186276"/>
                </a:lnTo>
                <a:lnTo>
                  <a:pt x="247702" y="346872"/>
                </a:lnTo>
                <a:cubicBezTo>
                  <a:pt x="306890" y="350161"/>
                  <a:pt x="363676" y="362870"/>
                  <a:pt x="409157" y="382956"/>
                </a:cubicBezTo>
                <a:cubicBezTo>
                  <a:pt x="438885" y="396109"/>
                  <a:pt x="468524" y="411929"/>
                  <a:pt x="497628" y="430148"/>
                </a:cubicBezTo>
                <a:lnTo>
                  <a:pt x="497628" y="325098"/>
                </a:lnTo>
                <a:lnTo>
                  <a:pt x="497628" y="176322"/>
                </a:lnTo>
                <a:close/>
                <a:moveTo>
                  <a:pt x="521927" y="1950"/>
                </a:moveTo>
                <a:cubicBezTo>
                  <a:pt x="527356" y="4794"/>
                  <a:pt x="530738" y="10393"/>
                  <a:pt x="530738" y="16525"/>
                </a:cubicBezTo>
                <a:lnTo>
                  <a:pt x="530738" y="160858"/>
                </a:lnTo>
                <a:cubicBezTo>
                  <a:pt x="574262" y="167701"/>
                  <a:pt x="607639" y="205384"/>
                  <a:pt x="607639" y="250710"/>
                </a:cubicBezTo>
                <a:cubicBezTo>
                  <a:pt x="607639" y="296036"/>
                  <a:pt x="574262" y="333719"/>
                  <a:pt x="530738" y="340562"/>
                </a:cubicBezTo>
                <a:lnTo>
                  <a:pt x="530738" y="460721"/>
                </a:lnTo>
                <a:cubicBezTo>
                  <a:pt x="530738" y="466764"/>
                  <a:pt x="527356" y="472363"/>
                  <a:pt x="521927" y="475296"/>
                </a:cubicBezTo>
                <a:cubicBezTo>
                  <a:pt x="519524" y="476540"/>
                  <a:pt x="516854" y="477251"/>
                  <a:pt x="514183" y="477251"/>
                </a:cubicBezTo>
                <a:cubicBezTo>
                  <a:pt x="510890" y="477251"/>
                  <a:pt x="507686" y="476274"/>
                  <a:pt x="504927" y="474407"/>
                </a:cubicBezTo>
                <a:lnTo>
                  <a:pt x="497628" y="469519"/>
                </a:lnTo>
                <a:cubicBezTo>
                  <a:pt x="464251" y="447301"/>
                  <a:pt x="429984" y="428282"/>
                  <a:pt x="395806" y="413173"/>
                </a:cubicBezTo>
                <a:cubicBezTo>
                  <a:pt x="360471" y="397531"/>
                  <a:pt x="317482" y="386866"/>
                  <a:pt x="271733" y="381978"/>
                </a:cubicBezTo>
                <a:cubicBezTo>
                  <a:pt x="277518" y="391843"/>
                  <a:pt x="280901" y="403397"/>
                  <a:pt x="280901" y="415750"/>
                </a:cubicBezTo>
                <a:cubicBezTo>
                  <a:pt x="280901" y="446945"/>
                  <a:pt x="259361" y="473252"/>
                  <a:pt x="230346" y="480629"/>
                </a:cubicBezTo>
                <a:lnTo>
                  <a:pt x="241738" y="558038"/>
                </a:lnTo>
                <a:cubicBezTo>
                  <a:pt x="243073" y="567104"/>
                  <a:pt x="236843" y="575458"/>
                  <a:pt x="227853" y="576791"/>
                </a:cubicBezTo>
                <a:lnTo>
                  <a:pt x="119089" y="592877"/>
                </a:lnTo>
                <a:cubicBezTo>
                  <a:pt x="118288" y="592966"/>
                  <a:pt x="117487" y="593055"/>
                  <a:pt x="116686" y="593055"/>
                </a:cubicBezTo>
                <a:cubicBezTo>
                  <a:pt x="113126" y="593055"/>
                  <a:pt x="109655" y="591900"/>
                  <a:pt x="106806" y="589767"/>
                </a:cubicBezTo>
                <a:cubicBezTo>
                  <a:pt x="103246" y="587189"/>
                  <a:pt x="100932" y="583279"/>
                  <a:pt x="100309" y="578924"/>
                </a:cubicBezTo>
                <a:lnTo>
                  <a:pt x="69424" y="370246"/>
                </a:lnTo>
                <a:cubicBezTo>
                  <a:pt x="68178" y="367936"/>
                  <a:pt x="67466" y="365269"/>
                  <a:pt x="67466" y="362514"/>
                </a:cubicBezTo>
                <a:lnTo>
                  <a:pt x="67466" y="343051"/>
                </a:lnTo>
                <a:lnTo>
                  <a:pt x="16555" y="343051"/>
                </a:lnTo>
                <a:cubicBezTo>
                  <a:pt x="7387" y="343051"/>
                  <a:pt x="0" y="335585"/>
                  <a:pt x="0" y="326520"/>
                </a:cubicBezTo>
                <a:lnTo>
                  <a:pt x="0" y="147793"/>
                </a:lnTo>
                <a:cubicBezTo>
                  <a:pt x="0" y="138639"/>
                  <a:pt x="7387" y="131262"/>
                  <a:pt x="16555" y="131262"/>
                </a:cubicBezTo>
                <a:lnTo>
                  <a:pt x="67466" y="131262"/>
                </a:lnTo>
                <a:lnTo>
                  <a:pt x="67466" y="114732"/>
                </a:lnTo>
                <a:cubicBezTo>
                  <a:pt x="67466" y="105578"/>
                  <a:pt x="74942" y="98201"/>
                  <a:pt x="84021" y="98201"/>
                </a:cubicBezTo>
                <a:lnTo>
                  <a:pt x="228744" y="98201"/>
                </a:lnTo>
                <a:cubicBezTo>
                  <a:pt x="229367" y="98112"/>
                  <a:pt x="229990" y="98023"/>
                  <a:pt x="230702" y="98023"/>
                </a:cubicBezTo>
                <a:cubicBezTo>
                  <a:pt x="291403" y="96335"/>
                  <a:pt x="350058" y="84248"/>
                  <a:pt x="395806" y="63984"/>
                </a:cubicBezTo>
                <a:cubicBezTo>
                  <a:pt x="429984" y="48876"/>
                  <a:pt x="464251" y="29945"/>
                  <a:pt x="497628" y="7727"/>
                </a:cubicBezTo>
                <a:lnTo>
                  <a:pt x="504927" y="2750"/>
                </a:lnTo>
                <a:cubicBezTo>
                  <a:pt x="510000" y="-627"/>
                  <a:pt x="516587" y="-894"/>
                  <a:pt x="521927" y="19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cxnSp>
        <p:nvCxnSpPr>
          <p:cNvPr id="15" name="直線接點 14"/>
          <p:cNvCxnSpPr/>
          <p:nvPr userDrawn="1"/>
        </p:nvCxnSpPr>
        <p:spPr>
          <a:xfrm>
            <a:off x="1558702" y="3309885"/>
            <a:ext cx="9073008" cy="0"/>
          </a:xfrm>
          <a:prstGeom prst="line">
            <a:avLst/>
          </a:prstGeom>
          <a:ln cap="rnd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83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念插播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4963" y="931742"/>
            <a:ext cx="11304587" cy="55214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+mn-lt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題目</a:t>
            </a:r>
            <a:r>
              <a:rPr lang="en-US" altLang="zh-TW" dirty="0" err="1"/>
              <a:t>36pt</a:t>
            </a:r>
            <a:r>
              <a:rPr lang="zh-TW" altLang="en-US" dirty="0"/>
              <a:t>，正黑體、行距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948631" y="69156"/>
            <a:ext cx="3130351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概念插播：</a:t>
            </a:r>
          </a:p>
        </p:txBody>
      </p:sp>
      <p:cxnSp>
        <p:nvCxnSpPr>
          <p:cNvPr id="15" name="直線接點 14"/>
          <p:cNvCxnSpPr/>
          <p:nvPr userDrawn="1"/>
        </p:nvCxnSpPr>
        <p:spPr>
          <a:xfrm>
            <a:off x="334963" y="837506"/>
            <a:ext cx="11520487" cy="0"/>
          </a:xfrm>
          <a:prstGeom prst="line">
            <a:avLst/>
          </a:prstGeom>
          <a:ln w="28575" cap="rnd"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" name="protest_352345"/>
          <p:cNvSpPr>
            <a:spLocks noChangeAspect="1"/>
          </p:cNvSpPr>
          <p:nvPr userDrawn="1"/>
        </p:nvSpPr>
        <p:spPr bwMode="auto">
          <a:xfrm>
            <a:off x="338946" y="155805"/>
            <a:ext cx="609685" cy="595051"/>
          </a:xfrm>
          <a:custGeom>
            <a:avLst/>
            <a:gdLst>
              <a:gd name="connsiteX0" fmla="*/ 215749 w 607639"/>
              <a:gd name="connsiteY0" fmla="*/ 381889 h 593055"/>
              <a:gd name="connsiteX1" fmla="*/ 225450 w 607639"/>
              <a:gd name="connsiteY1" fmla="*/ 447567 h 593055"/>
              <a:gd name="connsiteX2" fmla="*/ 247791 w 607639"/>
              <a:gd name="connsiteY2" fmla="*/ 415750 h 593055"/>
              <a:gd name="connsiteX3" fmla="*/ 215749 w 607639"/>
              <a:gd name="connsiteY3" fmla="*/ 381889 h 593055"/>
              <a:gd name="connsiteX4" fmla="*/ 104225 w 607639"/>
              <a:gd name="connsiteY4" fmla="*/ 379045 h 593055"/>
              <a:gd name="connsiteX5" fmla="*/ 130660 w 607639"/>
              <a:gd name="connsiteY5" fmla="*/ 557772 h 593055"/>
              <a:gd name="connsiteX6" fmla="*/ 206581 w 607639"/>
              <a:gd name="connsiteY6" fmla="*/ 546574 h 593055"/>
              <a:gd name="connsiteX7" fmla="*/ 181838 w 607639"/>
              <a:gd name="connsiteY7" fmla="*/ 379045 h 593055"/>
              <a:gd name="connsiteX8" fmla="*/ 530738 w 607639"/>
              <a:gd name="connsiteY8" fmla="*/ 194541 h 593055"/>
              <a:gd name="connsiteX9" fmla="*/ 530738 w 607639"/>
              <a:gd name="connsiteY9" fmla="*/ 306879 h 593055"/>
              <a:gd name="connsiteX10" fmla="*/ 574529 w 607639"/>
              <a:gd name="connsiteY10" fmla="*/ 250710 h 593055"/>
              <a:gd name="connsiteX11" fmla="*/ 530738 w 607639"/>
              <a:gd name="connsiteY11" fmla="*/ 194541 h 593055"/>
              <a:gd name="connsiteX12" fmla="*/ 154323 w 607639"/>
              <a:gd name="connsiteY12" fmla="*/ 172860 h 593055"/>
              <a:gd name="connsiteX13" fmla="*/ 160822 w 607639"/>
              <a:gd name="connsiteY13" fmla="*/ 172860 h 593055"/>
              <a:gd name="connsiteX14" fmla="*/ 163937 w 607639"/>
              <a:gd name="connsiteY14" fmla="*/ 173838 h 593055"/>
              <a:gd name="connsiteX15" fmla="*/ 166786 w 607639"/>
              <a:gd name="connsiteY15" fmla="*/ 175349 h 593055"/>
              <a:gd name="connsiteX16" fmla="*/ 169278 w 607639"/>
              <a:gd name="connsiteY16" fmla="*/ 177394 h 593055"/>
              <a:gd name="connsiteX17" fmla="*/ 171325 w 607639"/>
              <a:gd name="connsiteY17" fmla="*/ 179884 h 593055"/>
              <a:gd name="connsiteX18" fmla="*/ 172839 w 607639"/>
              <a:gd name="connsiteY18" fmla="*/ 182729 h 593055"/>
              <a:gd name="connsiteX19" fmla="*/ 173818 w 607639"/>
              <a:gd name="connsiteY19" fmla="*/ 185842 h 593055"/>
              <a:gd name="connsiteX20" fmla="*/ 174085 w 607639"/>
              <a:gd name="connsiteY20" fmla="*/ 189043 h 593055"/>
              <a:gd name="connsiteX21" fmla="*/ 169278 w 607639"/>
              <a:gd name="connsiteY21" fmla="*/ 200780 h 593055"/>
              <a:gd name="connsiteX22" fmla="*/ 166786 w 607639"/>
              <a:gd name="connsiteY22" fmla="*/ 202825 h 593055"/>
              <a:gd name="connsiteX23" fmla="*/ 163937 w 607639"/>
              <a:gd name="connsiteY23" fmla="*/ 204336 h 593055"/>
              <a:gd name="connsiteX24" fmla="*/ 160822 w 607639"/>
              <a:gd name="connsiteY24" fmla="*/ 205314 h 593055"/>
              <a:gd name="connsiteX25" fmla="*/ 157617 w 607639"/>
              <a:gd name="connsiteY25" fmla="*/ 205581 h 593055"/>
              <a:gd name="connsiteX26" fmla="*/ 154323 w 607639"/>
              <a:gd name="connsiteY26" fmla="*/ 205314 h 593055"/>
              <a:gd name="connsiteX27" fmla="*/ 151208 w 607639"/>
              <a:gd name="connsiteY27" fmla="*/ 204336 h 593055"/>
              <a:gd name="connsiteX28" fmla="*/ 148359 w 607639"/>
              <a:gd name="connsiteY28" fmla="*/ 202825 h 593055"/>
              <a:gd name="connsiteX29" fmla="*/ 145867 w 607639"/>
              <a:gd name="connsiteY29" fmla="*/ 200780 h 593055"/>
              <a:gd name="connsiteX30" fmla="*/ 141060 w 607639"/>
              <a:gd name="connsiteY30" fmla="*/ 189043 h 593055"/>
              <a:gd name="connsiteX31" fmla="*/ 141327 w 607639"/>
              <a:gd name="connsiteY31" fmla="*/ 185842 h 593055"/>
              <a:gd name="connsiteX32" fmla="*/ 142306 w 607639"/>
              <a:gd name="connsiteY32" fmla="*/ 182729 h 593055"/>
              <a:gd name="connsiteX33" fmla="*/ 143820 w 607639"/>
              <a:gd name="connsiteY33" fmla="*/ 179884 h 593055"/>
              <a:gd name="connsiteX34" fmla="*/ 145867 w 607639"/>
              <a:gd name="connsiteY34" fmla="*/ 177394 h 593055"/>
              <a:gd name="connsiteX35" fmla="*/ 148359 w 607639"/>
              <a:gd name="connsiteY35" fmla="*/ 175349 h 593055"/>
              <a:gd name="connsiteX36" fmla="*/ 151208 w 607639"/>
              <a:gd name="connsiteY36" fmla="*/ 173838 h 593055"/>
              <a:gd name="connsiteX37" fmla="*/ 154323 w 607639"/>
              <a:gd name="connsiteY37" fmla="*/ 172860 h 593055"/>
              <a:gd name="connsiteX38" fmla="*/ 33110 w 607639"/>
              <a:gd name="connsiteY38" fmla="*/ 164324 h 593055"/>
              <a:gd name="connsiteX39" fmla="*/ 33110 w 607639"/>
              <a:gd name="connsiteY39" fmla="*/ 309989 h 593055"/>
              <a:gd name="connsiteX40" fmla="*/ 66754 w 607639"/>
              <a:gd name="connsiteY40" fmla="*/ 309989 h 593055"/>
              <a:gd name="connsiteX41" fmla="*/ 66754 w 607639"/>
              <a:gd name="connsiteY41" fmla="*/ 164324 h 593055"/>
              <a:gd name="connsiteX42" fmla="*/ 433120 w 607639"/>
              <a:gd name="connsiteY42" fmla="*/ 153595 h 593055"/>
              <a:gd name="connsiteX43" fmla="*/ 439614 w 607639"/>
              <a:gd name="connsiteY43" fmla="*/ 153595 h 593055"/>
              <a:gd name="connsiteX44" fmla="*/ 442728 w 607639"/>
              <a:gd name="connsiteY44" fmla="*/ 154573 h 593055"/>
              <a:gd name="connsiteX45" fmla="*/ 445575 w 607639"/>
              <a:gd name="connsiteY45" fmla="*/ 156084 h 593055"/>
              <a:gd name="connsiteX46" fmla="*/ 448066 w 607639"/>
              <a:gd name="connsiteY46" fmla="*/ 158129 h 593055"/>
              <a:gd name="connsiteX47" fmla="*/ 450112 w 607639"/>
              <a:gd name="connsiteY47" fmla="*/ 160619 h 593055"/>
              <a:gd name="connsiteX48" fmla="*/ 451625 w 607639"/>
              <a:gd name="connsiteY48" fmla="*/ 163464 h 593055"/>
              <a:gd name="connsiteX49" fmla="*/ 452603 w 607639"/>
              <a:gd name="connsiteY49" fmla="*/ 166576 h 593055"/>
              <a:gd name="connsiteX50" fmla="*/ 452959 w 607639"/>
              <a:gd name="connsiteY50" fmla="*/ 169777 h 593055"/>
              <a:gd name="connsiteX51" fmla="*/ 452603 w 607639"/>
              <a:gd name="connsiteY51" fmla="*/ 173067 h 593055"/>
              <a:gd name="connsiteX52" fmla="*/ 451625 w 607639"/>
              <a:gd name="connsiteY52" fmla="*/ 176180 h 593055"/>
              <a:gd name="connsiteX53" fmla="*/ 450112 w 607639"/>
              <a:gd name="connsiteY53" fmla="*/ 179025 h 593055"/>
              <a:gd name="connsiteX54" fmla="*/ 448066 w 607639"/>
              <a:gd name="connsiteY54" fmla="*/ 181515 h 593055"/>
              <a:gd name="connsiteX55" fmla="*/ 445575 w 607639"/>
              <a:gd name="connsiteY55" fmla="*/ 183560 h 593055"/>
              <a:gd name="connsiteX56" fmla="*/ 442728 w 607639"/>
              <a:gd name="connsiteY56" fmla="*/ 185071 h 593055"/>
              <a:gd name="connsiteX57" fmla="*/ 439614 w 607639"/>
              <a:gd name="connsiteY57" fmla="*/ 186049 h 593055"/>
              <a:gd name="connsiteX58" fmla="*/ 436411 w 607639"/>
              <a:gd name="connsiteY58" fmla="*/ 186316 h 593055"/>
              <a:gd name="connsiteX59" fmla="*/ 424668 w 607639"/>
              <a:gd name="connsiteY59" fmla="*/ 181515 h 593055"/>
              <a:gd name="connsiteX60" fmla="*/ 422622 w 607639"/>
              <a:gd name="connsiteY60" fmla="*/ 179025 h 593055"/>
              <a:gd name="connsiteX61" fmla="*/ 421110 w 607639"/>
              <a:gd name="connsiteY61" fmla="*/ 176180 h 593055"/>
              <a:gd name="connsiteX62" fmla="*/ 420131 w 607639"/>
              <a:gd name="connsiteY62" fmla="*/ 173067 h 593055"/>
              <a:gd name="connsiteX63" fmla="*/ 419864 w 607639"/>
              <a:gd name="connsiteY63" fmla="*/ 169777 h 593055"/>
              <a:gd name="connsiteX64" fmla="*/ 420131 w 607639"/>
              <a:gd name="connsiteY64" fmla="*/ 166576 h 593055"/>
              <a:gd name="connsiteX65" fmla="*/ 421110 w 607639"/>
              <a:gd name="connsiteY65" fmla="*/ 163464 h 593055"/>
              <a:gd name="connsiteX66" fmla="*/ 422622 w 607639"/>
              <a:gd name="connsiteY66" fmla="*/ 160619 h 593055"/>
              <a:gd name="connsiteX67" fmla="*/ 424668 w 607639"/>
              <a:gd name="connsiteY67" fmla="*/ 158129 h 593055"/>
              <a:gd name="connsiteX68" fmla="*/ 427159 w 607639"/>
              <a:gd name="connsiteY68" fmla="*/ 156084 h 593055"/>
              <a:gd name="connsiteX69" fmla="*/ 430006 w 607639"/>
              <a:gd name="connsiteY69" fmla="*/ 154573 h 593055"/>
              <a:gd name="connsiteX70" fmla="*/ 433120 w 607639"/>
              <a:gd name="connsiteY70" fmla="*/ 153595 h 593055"/>
              <a:gd name="connsiteX71" fmla="*/ 100576 w 607639"/>
              <a:gd name="connsiteY71" fmla="*/ 131262 h 593055"/>
              <a:gd name="connsiteX72" fmla="*/ 100576 w 607639"/>
              <a:gd name="connsiteY72" fmla="*/ 345984 h 593055"/>
              <a:gd name="connsiteX73" fmla="*/ 141073 w 607639"/>
              <a:gd name="connsiteY73" fmla="*/ 345984 h 593055"/>
              <a:gd name="connsiteX74" fmla="*/ 141073 w 607639"/>
              <a:gd name="connsiteY74" fmla="*/ 238623 h 593055"/>
              <a:gd name="connsiteX75" fmla="*/ 157628 w 607639"/>
              <a:gd name="connsiteY75" fmla="*/ 222092 h 593055"/>
              <a:gd name="connsiteX76" fmla="*/ 174183 w 607639"/>
              <a:gd name="connsiteY76" fmla="*/ 238623 h 593055"/>
              <a:gd name="connsiteX77" fmla="*/ 174183 w 607639"/>
              <a:gd name="connsiteY77" fmla="*/ 345984 h 593055"/>
              <a:gd name="connsiteX78" fmla="*/ 196168 w 607639"/>
              <a:gd name="connsiteY78" fmla="*/ 345984 h 593055"/>
              <a:gd name="connsiteX79" fmla="*/ 214592 w 607639"/>
              <a:gd name="connsiteY79" fmla="*/ 345984 h 593055"/>
              <a:gd name="connsiteX80" fmla="*/ 214592 w 607639"/>
              <a:gd name="connsiteY80" fmla="*/ 131262 h 593055"/>
              <a:gd name="connsiteX81" fmla="*/ 497628 w 607639"/>
              <a:gd name="connsiteY81" fmla="*/ 47098 h 593055"/>
              <a:gd name="connsiteX82" fmla="*/ 409157 w 607639"/>
              <a:gd name="connsiteY82" fmla="*/ 94202 h 593055"/>
              <a:gd name="connsiteX83" fmla="*/ 247702 w 607639"/>
              <a:gd name="connsiteY83" fmla="*/ 130374 h 593055"/>
              <a:gd name="connsiteX84" fmla="*/ 247702 w 607639"/>
              <a:gd name="connsiteY84" fmla="*/ 153214 h 593055"/>
              <a:gd name="connsiteX85" fmla="*/ 386728 w 607639"/>
              <a:gd name="connsiteY85" fmla="*/ 153214 h 593055"/>
              <a:gd name="connsiteX86" fmla="*/ 403283 w 607639"/>
              <a:gd name="connsiteY86" fmla="*/ 169745 h 593055"/>
              <a:gd name="connsiteX87" fmla="*/ 386728 w 607639"/>
              <a:gd name="connsiteY87" fmla="*/ 186276 h 593055"/>
              <a:gd name="connsiteX88" fmla="*/ 247702 w 607639"/>
              <a:gd name="connsiteY88" fmla="*/ 186276 h 593055"/>
              <a:gd name="connsiteX89" fmla="*/ 247702 w 607639"/>
              <a:gd name="connsiteY89" fmla="*/ 346872 h 593055"/>
              <a:gd name="connsiteX90" fmla="*/ 409157 w 607639"/>
              <a:gd name="connsiteY90" fmla="*/ 382956 h 593055"/>
              <a:gd name="connsiteX91" fmla="*/ 497628 w 607639"/>
              <a:gd name="connsiteY91" fmla="*/ 430148 h 593055"/>
              <a:gd name="connsiteX92" fmla="*/ 497628 w 607639"/>
              <a:gd name="connsiteY92" fmla="*/ 325098 h 593055"/>
              <a:gd name="connsiteX93" fmla="*/ 497628 w 607639"/>
              <a:gd name="connsiteY93" fmla="*/ 176322 h 593055"/>
              <a:gd name="connsiteX94" fmla="*/ 521927 w 607639"/>
              <a:gd name="connsiteY94" fmla="*/ 1950 h 593055"/>
              <a:gd name="connsiteX95" fmla="*/ 530738 w 607639"/>
              <a:gd name="connsiteY95" fmla="*/ 16525 h 593055"/>
              <a:gd name="connsiteX96" fmla="*/ 530738 w 607639"/>
              <a:gd name="connsiteY96" fmla="*/ 160858 h 593055"/>
              <a:gd name="connsiteX97" fmla="*/ 607639 w 607639"/>
              <a:gd name="connsiteY97" fmla="*/ 250710 h 593055"/>
              <a:gd name="connsiteX98" fmla="*/ 530738 w 607639"/>
              <a:gd name="connsiteY98" fmla="*/ 340562 h 593055"/>
              <a:gd name="connsiteX99" fmla="*/ 530738 w 607639"/>
              <a:gd name="connsiteY99" fmla="*/ 460721 h 593055"/>
              <a:gd name="connsiteX100" fmla="*/ 521927 w 607639"/>
              <a:gd name="connsiteY100" fmla="*/ 475296 h 593055"/>
              <a:gd name="connsiteX101" fmla="*/ 514183 w 607639"/>
              <a:gd name="connsiteY101" fmla="*/ 477251 h 593055"/>
              <a:gd name="connsiteX102" fmla="*/ 504927 w 607639"/>
              <a:gd name="connsiteY102" fmla="*/ 474407 h 593055"/>
              <a:gd name="connsiteX103" fmla="*/ 497628 w 607639"/>
              <a:gd name="connsiteY103" fmla="*/ 469519 h 593055"/>
              <a:gd name="connsiteX104" fmla="*/ 395806 w 607639"/>
              <a:gd name="connsiteY104" fmla="*/ 413173 h 593055"/>
              <a:gd name="connsiteX105" fmla="*/ 271733 w 607639"/>
              <a:gd name="connsiteY105" fmla="*/ 381978 h 593055"/>
              <a:gd name="connsiteX106" fmla="*/ 280901 w 607639"/>
              <a:gd name="connsiteY106" fmla="*/ 415750 h 593055"/>
              <a:gd name="connsiteX107" fmla="*/ 230346 w 607639"/>
              <a:gd name="connsiteY107" fmla="*/ 480629 h 593055"/>
              <a:gd name="connsiteX108" fmla="*/ 241738 w 607639"/>
              <a:gd name="connsiteY108" fmla="*/ 558038 h 593055"/>
              <a:gd name="connsiteX109" fmla="*/ 227853 w 607639"/>
              <a:gd name="connsiteY109" fmla="*/ 576791 h 593055"/>
              <a:gd name="connsiteX110" fmla="*/ 119089 w 607639"/>
              <a:gd name="connsiteY110" fmla="*/ 592877 h 593055"/>
              <a:gd name="connsiteX111" fmla="*/ 116686 w 607639"/>
              <a:gd name="connsiteY111" fmla="*/ 593055 h 593055"/>
              <a:gd name="connsiteX112" fmla="*/ 106806 w 607639"/>
              <a:gd name="connsiteY112" fmla="*/ 589767 h 593055"/>
              <a:gd name="connsiteX113" fmla="*/ 100309 w 607639"/>
              <a:gd name="connsiteY113" fmla="*/ 578924 h 593055"/>
              <a:gd name="connsiteX114" fmla="*/ 69424 w 607639"/>
              <a:gd name="connsiteY114" fmla="*/ 370246 h 593055"/>
              <a:gd name="connsiteX115" fmla="*/ 67466 w 607639"/>
              <a:gd name="connsiteY115" fmla="*/ 362514 h 593055"/>
              <a:gd name="connsiteX116" fmla="*/ 67466 w 607639"/>
              <a:gd name="connsiteY116" fmla="*/ 343051 h 593055"/>
              <a:gd name="connsiteX117" fmla="*/ 16555 w 607639"/>
              <a:gd name="connsiteY117" fmla="*/ 343051 h 593055"/>
              <a:gd name="connsiteX118" fmla="*/ 0 w 607639"/>
              <a:gd name="connsiteY118" fmla="*/ 326520 h 593055"/>
              <a:gd name="connsiteX119" fmla="*/ 0 w 607639"/>
              <a:gd name="connsiteY119" fmla="*/ 147793 h 593055"/>
              <a:gd name="connsiteX120" fmla="*/ 16555 w 607639"/>
              <a:gd name="connsiteY120" fmla="*/ 131262 h 593055"/>
              <a:gd name="connsiteX121" fmla="*/ 67466 w 607639"/>
              <a:gd name="connsiteY121" fmla="*/ 131262 h 593055"/>
              <a:gd name="connsiteX122" fmla="*/ 67466 w 607639"/>
              <a:gd name="connsiteY122" fmla="*/ 114732 h 593055"/>
              <a:gd name="connsiteX123" fmla="*/ 84021 w 607639"/>
              <a:gd name="connsiteY123" fmla="*/ 98201 h 593055"/>
              <a:gd name="connsiteX124" fmla="*/ 228744 w 607639"/>
              <a:gd name="connsiteY124" fmla="*/ 98201 h 593055"/>
              <a:gd name="connsiteX125" fmla="*/ 230702 w 607639"/>
              <a:gd name="connsiteY125" fmla="*/ 98023 h 593055"/>
              <a:gd name="connsiteX126" fmla="*/ 395806 w 607639"/>
              <a:gd name="connsiteY126" fmla="*/ 63984 h 593055"/>
              <a:gd name="connsiteX127" fmla="*/ 497628 w 607639"/>
              <a:gd name="connsiteY127" fmla="*/ 7727 h 593055"/>
              <a:gd name="connsiteX128" fmla="*/ 504927 w 607639"/>
              <a:gd name="connsiteY128" fmla="*/ 2750 h 593055"/>
              <a:gd name="connsiteX129" fmla="*/ 521927 w 607639"/>
              <a:gd name="connsiteY129" fmla="*/ 1950 h 593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607639" h="593055">
                <a:moveTo>
                  <a:pt x="215749" y="381889"/>
                </a:moveTo>
                <a:lnTo>
                  <a:pt x="225450" y="447567"/>
                </a:lnTo>
                <a:cubicBezTo>
                  <a:pt x="238445" y="442857"/>
                  <a:pt x="247791" y="430326"/>
                  <a:pt x="247791" y="415750"/>
                </a:cubicBezTo>
                <a:cubicBezTo>
                  <a:pt x="247791" y="397620"/>
                  <a:pt x="233550" y="382867"/>
                  <a:pt x="215749" y="381889"/>
                </a:cubicBezTo>
                <a:close/>
                <a:moveTo>
                  <a:pt x="104225" y="379045"/>
                </a:moveTo>
                <a:lnTo>
                  <a:pt x="130660" y="557772"/>
                </a:lnTo>
                <a:lnTo>
                  <a:pt x="206581" y="546574"/>
                </a:lnTo>
                <a:lnTo>
                  <a:pt x="181838" y="379045"/>
                </a:lnTo>
                <a:close/>
                <a:moveTo>
                  <a:pt x="530738" y="194541"/>
                </a:moveTo>
                <a:lnTo>
                  <a:pt x="530738" y="306879"/>
                </a:lnTo>
                <a:cubicBezTo>
                  <a:pt x="555838" y="300569"/>
                  <a:pt x="574529" y="277728"/>
                  <a:pt x="574529" y="250710"/>
                </a:cubicBezTo>
                <a:cubicBezTo>
                  <a:pt x="574529" y="223692"/>
                  <a:pt x="555838" y="200940"/>
                  <a:pt x="530738" y="194541"/>
                </a:cubicBezTo>
                <a:close/>
                <a:moveTo>
                  <a:pt x="154323" y="172860"/>
                </a:moveTo>
                <a:cubicBezTo>
                  <a:pt x="156460" y="172415"/>
                  <a:pt x="158685" y="172415"/>
                  <a:pt x="160822" y="172860"/>
                </a:cubicBezTo>
                <a:cubicBezTo>
                  <a:pt x="161890" y="173037"/>
                  <a:pt x="162869" y="173393"/>
                  <a:pt x="163937" y="173838"/>
                </a:cubicBezTo>
                <a:cubicBezTo>
                  <a:pt x="164916" y="174193"/>
                  <a:pt x="165896" y="174727"/>
                  <a:pt x="166786" y="175349"/>
                </a:cubicBezTo>
                <a:cubicBezTo>
                  <a:pt x="167676" y="175972"/>
                  <a:pt x="168477" y="176594"/>
                  <a:pt x="169278" y="177394"/>
                </a:cubicBezTo>
                <a:cubicBezTo>
                  <a:pt x="170079" y="178195"/>
                  <a:pt x="170702" y="178995"/>
                  <a:pt x="171325" y="179884"/>
                </a:cubicBezTo>
                <a:cubicBezTo>
                  <a:pt x="171949" y="180773"/>
                  <a:pt x="172483" y="181751"/>
                  <a:pt x="172839" y="182729"/>
                </a:cubicBezTo>
                <a:cubicBezTo>
                  <a:pt x="173284" y="183796"/>
                  <a:pt x="173640" y="184775"/>
                  <a:pt x="173818" y="185842"/>
                </a:cubicBezTo>
                <a:cubicBezTo>
                  <a:pt x="173996" y="186909"/>
                  <a:pt x="174085" y="187976"/>
                  <a:pt x="174085" y="189043"/>
                </a:cubicBezTo>
                <a:cubicBezTo>
                  <a:pt x="174085" y="193399"/>
                  <a:pt x="172394" y="197667"/>
                  <a:pt x="169278" y="200780"/>
                </a:cubicBezTo>
                <a:cubicBezTo>
                  <a:pt x="168477" y="201491"/>
                  <a:pt x="167676" y="202202"/>
                  <a:pt x="166786" y="202825"/>
                </a:cubicBezTo>
                <a:cubicBezTo>
                  <a:pt x="165896" y="203447"/>
                  <a:pt x="164916" y="203892"/>
                  <a:pt x="163937" y="204336"/>
                </a:cubicBezTo>
                <a:cubicBezTo>
                  <a:pt x="162869" y="204781"/>
                  <a:pt x="161890" y="205048"/>
                  <a:pt x="160822" y="205314"/>
                </a:cubicBezTo>
                <a:cubicBezTo>
                  <a:pt x="159753" y="205492"/>
                  <a:pt x="158685" y="205581"/>
                  <a:pt x="157617" y="205581"/>
                </a:cubicBezTo>
                <a:cubicBezTo>
                  <a:pt x="156460" y="205581"/>
                  <a:pt x="155392" y="205492"/>
                  <a:pt x="154323" y="205314"/>
                </a:cubicBezTo>
                <a:cubicBezTo>
                  <a:pt x="153255" y="205048"/>
                  <a:pt x="152276" y="204781"/>
                  <a:pt x="151208" y="204336"/>
                </a:cubicBezTo>
                <a:cubicBezTo>
                  <a:pt x="150229" y="203892"/>
                  <a:pt x="149249" y="203447"/>
                  <a:pt x="148359" y="202825"/>
                </a:cubicBezTo>
                <a:cubicBezTo>
                  <a:pt x="147469" y="202202"/>
                  <a:pt x="146668" y="201491"/>
                  <a:pt x="145867" y="200780"/>
                </a:cubicBezTo>
                <a:cubicBezTo>
                  <a:pt x="142751" y="197667"/>
                  <a:pt x="141060" y="193399"/>
                  <a:pt x="141060" y="189043"/>
                </a:cubicBezTo>
                <a:cubicBezTo>
                  <a:pt x="141060" y="187976"/>
                  <a:pt x="141149" y="186909"/>
                  <a:pt x="141327" y="185842"/>
                </a:cubicBezTo>
                <a:cubicBezTo>
                  <a:pt x="141594" y="184775"/>
                  <a:pt x="141861" y="183796"/>
                  <a:pt x="142306" y="182729"/>
                </a:cubicBezTo>
                <a:cubicBezTo>
                  <a:pt x="142751" y="181751"/>
                  <a:pt x="143196" y="180773"/>
                  <a:pt x="143820" y="179884"/>
                </a:cubicBezTo>
                <a:cubicBezTo>
                  <a:pt x="144443" y="178995"/>
                  <a:pt x="145066" y="178195"/>
                  <a:pt x="145867" y="177394"/>
                </a:cubicBezTo>
                <a:cubicBezTo>
                  <a:pt x="146668" y="176594"/>
                  <a:pt x="147469" y="175972"/>
                  <a:pt x="148359" y="175349"/>
                </a:cubicBezTo>
                <a:cubicBezTo>
                  <a:pt x="149249" y="174727"/>
                  <a:pt x="150229" y="174193"/>
                  <a:pt x="151208" y="173838"/>
                </a:cubicBezTo>
                <a:cubicBezTo>
                  <a:pt x="152276" y="173393"/>
                  <a:pt x="153255" y="173037"/>
                  <a:pt x="154323" y="172860"/>
                </a:cubicBezTo>
                <a:close/>
                <a:moveTo>
                  <a:pt x="33110" y="164324"/>
                </a:moveTo>
                <a:lnTo>
                  <a:pt x="33110" y="309989"/>
                </a:lnTo>
                <a:lnTo>
                  <a:pt x="66754" y="309989"/>
                </a:lnTo>
                <a:lnTo>
                  <a:pt x="66754" y="164324"/>
                </a:lnTo>
                <a:close/>
                <a:moveTo>
                  <a:pt x="433120" y="153595"/>
                </a:moveTo>
                <a:cubicBezTo>
                  <a:pt x="435255" y="153150"/>
                  <a:pt x="437479" y="153150"/>
                  <a:pt x="439614" y="153595"/>
                </a:cubicBezTo>
                <a:cubicBezTo>
                  <a:pt x="440682" y="153861"/>
                  <a:pt x="441660" y="154128"/>
                  <a:pt x="442728" y="154573"/>
                </a:cubicBezTo>
                <a:cubicBezTo>
                  <a:pt x="443707" y="154928"/>
                  <a:pt x="444685" y="155462"/>
                  <a:pt x="445575" y="156084"/>
                </a:cubicBezTo>
                <a:cubicBezTo>
                  <a:pt x="446465" y="156707"/>
                  <a:pt x="447265" y="157329"/>
                  <a:pt x="448066" y="158129"/>
                </a:cubicBezTo>
                <a:cubicBezTo>
                  <a:pt x="448867" y="158841"/>
                  <a:pt x="449489" y="159730"/>
                  <a:pt x="450112" y="160619"/>
                </a:cubicBezTo>
                <a:cubicBezTo>
                  <a:pt x="450735" y="161508"/>
                  <a:pt x="451269" y="162486"/>
                  <a:pt x="451625" y="163464"/>
                </a:cubicBezTo>
                <a:cubicBezTo>
                  <a:pt x="452069" y="164442"/>
                  <a:pt x="452336" y="165509"/>
                  <a:pt x="452603" y="166576"/>
                </a:cubicBezTo>
                <a:cubicBezTo>
                  <a:pt x="452781" y="167643"/>
                  <a:pt x="452959" y="168710"/>
                  <a:pt x="452959" y="169777"/>
                </a:cubicBezTo>
                <a:cubicBezTo>
                  <a:pt x="452959" y="170844"/>
                  <a:pt x="452781" y="172000"/>
                  <a:pt x="452603" y="173067"/>
                </a:cubicBezTo>
                <a:cubicBezTo>
                  <a:pt x="452336" y="174134"/>
                  <a:pt x="452069" y="175113"/>
                  <a:pt x="451625" y="176180"/>
                </a:cubicBezTo>
                <a:cubicBezTo>
                  <a:pt x="451269" y="177158"/>
                  <a:pt x="450735" y="178136"/>
                  <a:pt x="450112" y="179025"/>
                </a:cubicBezTo>
                <a:cubicBezTo>
                  <a:pt x="449489" y="179914"/>
                  <a:pt x="448867" y="180714"/>
                  <a:pt x="448066" y="181515"/>
                </a:cubicBezTo>
                <a:cubicBezTo>
                  <a:pt x="447265" y="182315"/>
                  <a:pt x="446465" y="182937"/>
                  <a:pt x="445575" y="183560"/>
                </a:cubicBezTo>
                <a:cubicBezTo>
                  <a:pt x="444685" y="184182"/>
                  <a:pt x="443707" y="184716"/>
                  <a:pt x="442728" y="185071"/>
                </a:cubicBezTo>
                <a:cubicBezTo>
                  <a:pt x="441660" y="185516"/>
                  <a:pt x="440682" y="185783"/>
                  <a:pt x="439614" y="186049"/>
                </a:cubicBezTo>
                <a:cubicBezTo>
                  <a:pt x="438547" y="186227"/>
                  <a:pt x="437479" y="186316"/>
                  <a:pt x="436411" y="186316"/>
                </a:cubicBezTo>
                <a:cubicBezTo>
                  <a:pt x="432052" y="186316"/>
                  <a:pt x="427782" y="184627"/>
                  <a:pt x="424668" y="181515"/>
                </a:cubicBezTo>
                <a:cubicBezTo>
                  <a:pt x="423867" y="180714"/>
                  <a:pt x="423245" y="179914"/>
                  <a:pt x="422622" y="179025"/>
                </a:cubicBezTo>
                <a:cubicBezTo>
                  <a:pt x="421999" y="178136"/>
                  <a:pt x="421554" y="177158"/>
                  <a:pt x="421110" y="176180"/>
                </a:cubicBezTo>
                <a:cubicBezTo>
                  <a:pt x="420665" y="175113"/>
                  <a:pt x="420309" y="174134"/>
                  <a:pt x="420131" y="173067"/>
                </a:cubicBezTo>
                <a:cubicBezTo>
                  <a:pt x="419953" y="172000"/>
                  <a:pt x="419864" y="170844"/>
                  <a:pt x="419864" y="169777"/>
                </a:cubicBezTo>
                <a:cubicBezTo>
                  <a:pt x="419864" y="168710"/>
                  <a:pt x="419953" y="167643"/>
                  <a:pt x="420131" y="166576"/>
                </a:cubicBezTo>
                <a:cubicBezTo>
                  <a:pt x="420309" y="165509"/>
                  <a:pt x="420665" y="164442"/>
                  <a:pt x="421110" y="163464"/>
                </a:cubicBezTo>
                <a:cubicBezTo>
                  <a:pt x="421554" y="162486"/>
                  <a:pt x="421999" y="161508"/>
                  <a:pt x="422622" y="160619"/>
                </a:cubicBezTo>
                <a:cubicBezTo>
                  <a:pt x="423245" y="159730"/>
                  <a:pt x="423867" y="158841"/>
                  <a:pt x="424668" y="158129"/>
                </a:cubicBezTo>
                <a:cubicBezTo>
                  <a:pt x="425469" y="157329"/>
                  <a:pt x="426269" y="156707"/>
                  <a:pt x="427159" y="156084"/>
                </a:cubicBezTo>
                <a:cubicBezTo>
                  <a:pt x="428049" y="155462"/>
                  <a:pt x="429027" y="154928"/>
                  <a:pt x="430006" y="154573"/>
                </a:cubicBezTo>
                <a:cubicBezTo>
                  <a:pt x="431074" y="154128"/>
                  <a:pt x="432052" y="153861"/>
                  <a:pt x="433120" y="153595"/>
                </a:cubicBezTo>
                <a:close/>
                <a:moveTo>
                  <a:pt x="100576" y="131262"/>
                </a:moveTo>
                <a:lnTo>
                  <a:pt x="100576" y="345984"/>
                </a:lnTo>
                <a:lnTo>
                  <a:pt x="141073" y="345984"/>
                </a:lnTo>
                <a:lnTo>
                  <a:pt x="141073" y="238623"/>
                </a:lnTo>
                <a:cubicBezTo>
                  <a:pt x="141073" y="229558"/>
                  <a:pt x="148461" y="222092"/>
                  <a:pt x="157628" y="222092"/>
                </a:cubicBezTo>
                <a:cubicBezTo>
                  <a:pt x="166707" y="222092"/>
                  <a:pt x="174183" y="229558"/>
                  <a:pt x="174183" y="238623"/>
                </a:cubicBezTo>
                <a:lnTo>
                  <a:pt x="174183" y="345984"/>
                </a:lnTo>
                <a:lnTo>
                  <a:pt x="196168" y="345984"/>
                </a:lnTo>
                <a:lnTo>
                  <a:pt x="214592" y="345984"/>
                </a:lnTo>
                <a:lnTo>
                  <a:pt x="214592" y="131262"/>
                </a:lnTo>
                <a:close/>
                <a:moveTo>
                  <a:pt x="497628" y="47098"/>
                </a:moveTo>
                <a:cubicBezTo>
                  <a:pt x="468524" y="65318"/>
                  <a:pt x="438885" y="81137"/>
                  <a:pt x="409157" y="94202"/>
                </a:cubicBezTo>
                <a:cubicBezTo>
                  <a:pt x="363676" y="114376"/>
                  <a:pt x="306890" y="126996"/>
                  <a:pt x="247702" y="130374"/>
                </a:cubicBezTo>
                <a:lnTo>
                  <a:pt x="247702" y="153214"/>
                </a:lnTo>
                <a:lnTo>
                  <a:pt x="386728" y="153214"/>
                </a:lnTo>
                <a:cubicBezTo>
                  <a:pt x="395806" y="153214"/>
                  <a:pt x="403283" y="160680"/>
                  <a:pt x="403283" y="169745"/>
                </a:cubicBezTo>
                <a:cubicBezTo>
                  <a:pt x="403283" y="178899"/>
                  <a:pt x="395806" y="186276"/>
                  <a:pt x="386728" y="186276"/>
                </a:cubicBezTo>
                <a:lnTo>
                  <a:pt x="247702" y="186276"/>
                </a:lnTo>
                <a:lnTo>
                  <a:pt x="247702" y="346872"/>
                </a:lnTo>
                <a:cubicBezTo>
                  <a:pt x="306890" y="350161"/>
                  <a:pt x="363676" y="362870"/>
                  <a:pt x="409157" y="382956"/>
                </a:cubicBezTo>
                <a:cubicBezTo>
                  <a:pt x="438885" y="396109"/>
                  <a:pt x="468524" y="411929"/>
                  <a:pt x="497628" y="430148"/>
                </a:cubicBezTo>
                <a:lnTo>
                  <a:pt x="497628" y="325098"/>
                </a:lnTo>
                <a:lnTo>
                  <a:pt x="497628" y="176322"/>
                </a:lnTo>
                <a:close/>
                <a:moveTo>
                  <a:pt x="521927" y="1950"/>
                </a:moveTo>
                <a:cubicBezTo>
                  <a:pt x="527356" y="4794"/>
                  <a:pt x="530738" y="10393"/>
                  <a:pt x="530738" y="16525"/>
                </a:cubicBezTo>
                <a:lnTo>
                  <a:pt x="530738" y="160858"/>
                </a:lnTo>
                <a:cubicBezTo>
                  <a:pt x="574262" y="167701"/>
                  <a:pt x="607639" y="205384"/>
                  <a:pt x="607639" y="250710"/>
                </a:cubicBezTo>
                <a:cubicBezTo>
                  <a:pt x="607639" y="296036"/>
                  <a:pt x="574262" y="333719"/>
                  <a:pt x="530738" y="340562"/>
                </a:cubicBezTo>
                <a:lnTo>
                  <a:pt x="530738" y="460721"/>
                </a:lnTo>
                <a:cubicBezTo>
                  <a:pt x="530738" y="466764"/>
                  <a:pt x="527356" y="472363"/>
                  <a:pt x="521927" y="475296"/>
                </a:cubicBezTo>
                <a:cubicBezTo>
                  <a:pt x="519524" y="476540"/>
                  <a:pt x="516854" y="477251"/>
                  <a:pt x="514183" y="477251"/>
                </a:cubicBezTo>
                <a:cubicBezTo>
                  <a:pt x="510890" y="477251"/>
                  <a:pt x="507686" y="476274"/>
                  <a:pt x="504927" y="474407"/>
                </a:cubicBezTo>
                <a:lnTo>
                  <a:pt x="497628" y="469519"/>
                </a:lnTo>
                <a:cubicBezTo>
                  <a:pt x="464251" y="447301"/>
                  <a:pt x="429984" y="428282"/>
                  <a:pt x="395806" y="413173"/>
                </a:cubicBezTo>
                <a:cubicBezTo>
                  <a:pt x="360471" y="397531"/>
                  <a:pt x="317482" y="386866"/>
                  <a:pt x="271733" y="381978"/>
                </a:cubicBezTo>
                <a:cubicBezTo>
                  <a:pt x="277518" y="391843"/>
                  <a:pt x="280901" y="403397"/>
                  <a:pt x="280901" y="415750"/>
                </a:cubicBezTo>
                <a:cubicBezTo>
                  <a:pt x="280901" y="446945"/>
                  <a:pt x="259361" y="473252"/>
                  <a:pt x="230346" y="480629"/>
                </a:cubicBezTo>
                <a:lnTo>
                  <a:pt x="241738" y="558038"/>
                </a:lnTo>
                <a:cubicBezTo>
                  <a:pt x="243073" y="567104"/>
                  <a:pt x="236843" y="575458"/>
                  <a:pt x="227853" y="576791"/>
                </a:cubicBezTo>
                <a:lnTo>
                  <a:pt x="119089" y="592877"/>
                </a:lnTo>
                <a:cubicBezTo>
                  <a:pt x="118288" y="592966"/>
                  <a:pt x="117487" y="593055"/>
                  <a:pt x="116686" y="593055"/>
                </a:cubicBezTo>
                <a:cubicBezTo>
                  <a:pt x="113126" y="593055"/>
                  <a:pt x="109655" y="591900"/>
                  <a:pt x="106806" y="589767"/>
                </a:cubicBezTo>
                <a:cubicBezTo>
                  <a:pt x="103246" y="587189"/>
                  <a:pt x="100932" y="583279"/>
                  <a:pt x="100309" y="578924"/>
                </a:cubicBezTo>
                <a:lnTo>
                  <a:pt x="69424" y="370246"/>
                </a:lnTo>
                <a:cubicBezTo>
                  <a:pt x="68178" y="367936"/>
                  <a:pt x="67466" y="365269"/>
                  <a:pt x="67466" y="362514"/>
                </a:cubicBezTo>
                <a:lnTo>
                  <a:pt x="67466" y="343051"/>
                </a:lnTo>
                <a:lnTo>
                  <a:pt x="16555" y="343051"/>
                </a:lnTo>
                <a:cubicBezTo>
                  <a:pt x="7387" y="343051"/>
                  <a:pt x="0" y="335585"/>
                  <a:pt x="0" y="326520"/>
                </a:cubicBezTo>
                <a:lnTo>
                  <a:pt x="0" y="147793"/>
                </a:lnTo>
                <a:cubicBezTo>
                  <a:pt x="0" y="138639"/>
                  <a:pt x="7387" y="131262"/>
                  <a:pt x="16555" y="131262"/>
                </a:cubicBezTo>
                <a:lnTo>
                  <a:pt x="67466" y="131262"/>
                </a:lnTo>
                <a:lnTo>
                  <a:pt x="67466" y="114732"/>
                </a:lnTo>
                <a:cubicBezTo>
                  <a:pt x="67466" y="105578"/>
                  <a:pt x="74942" y="98201"/>
                  <a:pt x="84021" y="98201"/>
                </a:cubicBezTo>
                <a:lnTo>
                  <a:pt x="228744" y="98201"/>
                </a:lnTo>
                <a:cubicBezTo>
                  <a:pt x="229367" y="98112"/>
                  <a:pt x="229990" y="98023"/>
                  <a:pt x="230702" y="98023"/>
                </a:cubicBezTo>
                <a:cubicBezTo>
                  <a:pt x="291403" y="96335"/>
                  <a:pt x="350058" y="84248"/>
                  <a:pt x="395806" y="63984"/>
                </a:cubicBezTo>
                <a:cubicBezTo>
                  <a:pt x="429984" y="48876"/>
                  <a:pt x="464251" y="29945"/>
                  <a:pt x="497628" y="7727"/>
                </a:cubicBezTo>
                <a:lnTo>
                  <a:pt x="504927" y="2750"/>
                </a:lnTo>
                <a:cubicBezTo>
                  <a:pt x="510000" y="-627"/>
                  <a:pt x="516587" y="-894"/>
                  <a:pt x="521927" y="195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</p:sp>
      <p:sp>
        <p:nvSpPr>
          <p:cNvPr id="11" name="標題 1"/>
          <p:cNvSpPr>
            <a:spLocks noGrp="1"/>
          </p:cNvSpPr>
          <p:nvPr>
            <p:ph type="title" hasCustomPrompt="1"/>
          </p:nvPr>
        </p:nvSpPr>
        <p:spPr>
          <a:xfrm>
            <a:off x="3790950" y="45418"/>
            <a:ext cx="6408712" cy="83750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121912" tIns="60956" rIns="121912" bIns="60956" anchor="ctr">
            <a:noAutofit/>
          </a:bodyPr>
          <a:lstStyle>
            <a:lvl1pPr algn="l">
              <a:defRPr sz="4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標題</a:t>
            </a:r>
            <a:r>
              <a:rPr lang="en-US" altLang="zh-TW" dirty="0" err="1"/>
              <a:t>44pt</a:t>
            </a:r>
            <a:r>
              <a:rPr lang="zh-TW" altLang="en-US" dirty="0"/>
              <a:t>粗體</a:t>
            </a:r>
          </a:p>
        </p:txBody>
      </p:sp>
    </p:spTree>
    <p:extLst>
      <p:ext uri="{BB962C8B-B14F-4D97-AF65-F5344CB8AC3E}">
        <p14:creationId xmlns:p14="http://schemas.microsoft.com/office/powerpoint/2010/main" val="1784860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職涯導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948631" y="69156"/>
            <a:ext cx="2554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B8D4D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職涯導航</a:t>
            </a:r>
          </a:p>
        </p:txBody>
      </p:sp>
      <p:cxnSp>
        <p:nvCxnSpPr>
          <p:cNvPr id="15" name="直線接點 14"/>
          <p:cNvCxnSpPr/>
          <p:nvPr userDrawn="1"/>
        </p:nvCxnSpPr>
        <p:spPr>
          <a:xfrm>
            <a:off x="334963" y="837506"/>
            <a:ext cx="11520487" cy="0"/>
          </a:xfrm>
          <a:prstGeom prst="line">
            <a:avLst/>
          </a:prstGeom>
          <a:ln w="28575" cap="rnd">
            <a:solidFill>
              <a:srgbClr val="FB8D4D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6" descr="C:\Users\K1011102\Desktop\3 (1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69537"/>
            <a:ext cx="720714" cy="56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4963" y="931742"/>
            <a:ext cx="11304587" cy="55214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+mn-lt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932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法律條文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4963" y="1845618"/>
            <a:ext cx="8640563" cy="44644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+mn-lt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條文內文，正黑體、行距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948631" y="69156"/>
            <a:ext cx="2554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C6D8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法律條文</a:t>
            </a:r>
          </a:p>
        </p:txBody>
      </p:sp>
      <p:cxnSp>
        <p:nvCxnSpPr>
          <p:cNvPr id="15" name="直線接點 14"/>
          <p:cNvCxnSpPr/>
          <p:nvPr userDrawn="1"/>
        </p:nvCxnSpPr>
        <p:spPr>
          <a:xfrm>
            <a:off x="334963" y="837506"/>
            <a:ext cx="11520487" cy="0"/>
          </a:xfrm>
          <a:prstGeom prst="line">
            <a:avLst/>
          </a:prstGeom>
          <a:ln w="28575" cap="rnd">
            <a:solidFill>
              <a:srgbClr val="4FC6D8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2ED71E6-DBED-493D-B174-F07DB5FB23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4963" y="118557"/>
            <a:ext cx="650783" cy="669548"/>
          </a:xfrm>
          <a:prstGeom prst="rect">
            <a:avLst/>
          </a:prstGeom>
        </p:spPr>
      </p:pic>
      <p:sp>
        <p:nvSpPr>
          <p:cNvPr id="10" name="文字版面配置區 20"/>
          <p:cNvSpPr>
            <a:spLocks noGrp="1"/>
          </p:cNvSpPr>
          <p:nvPr>
            <p:ph type="body" sz="quarter" idx="16" hasCustomPrompt="1"/>
          </p:nvPr>
        </p:nvSpPr>
        <p:spPr>
          <a:xfrm>
            <a:off x="336129" y="981522"/>
            <a:ext cx="11090276" cy="8640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18525" indent="0">
              <a:lnSpc>
                <a:spcPct val="130000"/>
              </a:lnSpc>
              <a:spcBef>
                <a:spcPts val="800"/>
              </a:spcBef>
              <a:buNone/>
              <a:defRPr sz="3600" b="1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spcBef>
                <a:spcPts val="800"/>
              </a:spcBef>
              <a:defRPr>
                <a:latin typeface="標楷體" pitchFamily="65" charset="-120"/>
                <a:ea typeface="標楷體" pitchFamily="65" charset="-120"/>
              </a:defRPr>
            </a:lvl2pPr>
          </a:lstStyle>
          <a:p>
            <a:pPr lvl="0"/>
            <a:r>
              <a:rPr lang="en-US" altLang="zh-TW" dirty="0"/>
              <a:t>【</a:t>
            </a:r>
            <a:r>
              <a:rPr lang="zh-TW" altLang="en-US" dirty="0"/>
              <a:t>法律條文標題</a:t>
            </a:r>
            <a:r>
              <a:rPr lang="en-US" altLang="zh-TW" dirty="0"/>
              <a:t>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701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段標"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1"/>
          <p:cNvSpPr>
            <a:spLocks noGrp="1"/>
          </p:cNvSpPr>
          <p:nvPr>
            <p:ph type="ctrTitle" hasCustomPrompt="1"/>
          </p:nvPr>
        </p:nvSpPr>
        <p:spPr>
          <a:xfrm>
            <a:off x="333376" y="2419350"/>
            <a:ext cx="11518420" cy="890536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段標</a:t>
            </a:r>
            <a:r>
              <a:rPr lang="en-US" altLang="zh-TW" dirty="0"/>
              <a:t>(48pt</a:t>
            </a:r>
            <a:r>
              <a:rPr lang="zh-TW" altLang="en-US" dirty="0"/>
              <a:t>，微軟正黑體</a:t>
            </a:r>
            <a:r>
              <a:rPr lang="en-US" altLang="zh-TW" dirty="0"/>
              <a:t>)</a:t>
            </a:r>
            <a:endParaRPr lang="zh-TW" altLang="en-US" dirty="0"/>
          </a:p>
        </p:txBody>
      </p:sp>
      <p:cxnSp>
        <p:nvCxnSpPr>
          <p:cNvPr id="33" name="直線接點 32"/>
          <p:cNvCxnSpPr/>
          <p:nvPr userDrawn="1"/>
        </p:nvCxnSpPr>
        <p:spPr>
          <a:xfrm>
            <a:off x="334394" y="3309885"/>
            <a:ext cx="11517401" cy="0"/>
          </a:xfrm>
          <a:prstGeom prst="line">
            <a:avLst/>
          </a:prstGeom>
          <a:ln cap="rnd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圓角矩形 11"/>
          <p:cNvSpPr/>
          <p:nvPr userDrawn="1"/>
        </p:nvSpPr>
        <p:spPr>
          <a:xfrm rot="20730185">
            <a:off x="11375477" y="6411433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 userDrawn="1"/>
        </p:nvSpPr>
        <p:spPr>
          <a:xfrm>
            <a:off x="11196330" y="6396891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 userDrawn="1"/>
        </p:nvSpPr>
        <p:spPr>
          <a:xfrm rot="18900000">
            <a:off x="11618781" y="6449278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2084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段標"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1"/>
          <p:cNvSpPr>
            <a:spLocks noGrp="1"/>
          </p:cNvSpPr>
          <p:nvPr>
            <p:ph type="ctrTitle" hasCustomPrompt="1"/>
          </p:nvPr>
        </p:nvSpPr>
        <p:spPr>
          <a:xfrm>
            <a:off x="333376" y="2419350"/>
            <a:ext cx="11518420" cy="890536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段標</a:t>
            </a:r>
            <a:r>
              <a:rPr lang="en-US" altLang="zh-TW" dirty="0"/>
              <a:t>(48pt</a:t>
            </a:r>
            <a:r>
              <a:rPr lang="zh-TW" altLang="en-US" dirty="0"/>
              <a:t>，微軟正黑體</a:t>
            </a:r>
            <a:r>
              <a:rPr lang="en-US" altLang="zh-TW" dirty="0"/>
              <a:t>)</a:t>
            </a:r>
            <a:endParaRPr lang="zh-TW" altLang="en-US" dirty="0"/>
          </a:p>
        </p:txBody>
      </p:sp>
      <p:cxnSp>
        <p:nvCxnSpPr>
          <p:cNvPr id="33" name="直線接點 32"/>
          <p:cNvCxnSpPr/>
          <p:nvPr userDrawn="1"/>
        </p:nvCxnSpPr>
        <p:spPr>
          <a:xfrm>
            <a:off x="334394" y="3309885"/>
            <a:ext cx="11517401" cy="0"/>
          </a:xfrm>
          <a:prstGeom prst="line">
            <a:avLst/>
          </a:prstGeom>
          <a:ln cap="rnd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圓角矩形 11"/>
          <p:cNvSpPr/>
          <p:nvPr userDrawn="1"/>
        </p:nvSpPr>
        <p:spPr>
          <a:xfrm rot="20730185">
            <a:off x="11375477" y="6411433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 userDrawn="1"/>
        </p:nvSpPr>
        <p:spPr>
          <a:xfrm>
            <a:off x="11196330" y="6396891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 userDrawn="1"/>
        </p:nvSpPr>
        <p:spPr>
          <a:xfrm rot="18900000">
            <a:off x="11618781" y="6449278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4318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720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 userDrawn="1"/>
        </p:nvSpPr>
        <p:spPr>
          <a:xfrm>
            <a:off x="334963" y="333450"/>
            <a:ext cx="2663899" cy="4897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zh-HK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4" name="矩形 13"/>
          <p:cNvSpPr/>
          <p:nvPr userDrawn="1"/>
        </p:nvSpPr>
        <p:spPr>
          <a:xfrm>
            <a:off x="9725314" y="0"/>
            <a:ext cx="2465099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zh-HK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" name="直線接點 5"/>
          <p:cNvCxnSpPr/>
          <p:nvPr userDrawn="1"/>
        </p:nvCxnSpPr>
        <p:spPr>
          <a:xfrm>
            <a:off x="334963" y="837506"/>
            <a:ext cx="11520487" cy="0"/>
          </a:xfrm>
          <a:prstGeom prst="line">
            <a:avLst/>
          </a:prstGeom>
          <a:ln w="28575" cap="rnd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human-footprint_3832"/>
          <p:cNvSpPr>
            <a:spLocks noChangeAspect="1"/>
          </p:cNvSpPr>
          <p:nvPr userDrawn="1"/>
        </p:nvSpPr>
        <p:spPr bwMode="auto">
          <a:xfrm>
            <a:off x="478582" y="347973"/>
            <a:ext cx="359999" cy="417525"/>
          </a:xfrm>
          <a:custGeom>
            <a:avLst/>
            <a:gdLst>
              <a:gd name="T0" fmla="*/ 64 w 186"/>
              <a:gd name="T1" fmla="*/ 181 h 216"/>
              <a:gd name="T2" fmla="*/ 29 w 186"/>
              <a:gd name="T3" fmla="*/ 124 h 216"/>
              <a:gd name="T4" fmla="*/ 8 w 186"/>
              <a:gd name="T5" fmla="*/ 66 h 216"/>
              <a:gd name="T6" fmla="*/ 48 w 186"/>
              <a:gd name="T7" fmla="*/ 34 h 216"/>
              <a:gd name="T8" fmla="*/ 81 w 186"/>
              <a:gd name="T9" fmla="*/ 54 h 216"/>
              <a:gd name="T10" fmla="*/ 54 w 186"/>
              <a:gd name="T11" fmla="*/ 106 h 216"/>
              <a:gd name="T12" fmla="*/ 65 w 186"/>
              <a:gd name="T13" fmla="*/ 30 h 216"/>
              <a:gd name="T14" fmla="*/ 65 w 186"/>
              <a:gd name="T15" fmla="*/ 0 h 216"/>
              <a:gd name="T16" fmla="*/ 65 w 186"/>
              <a:gd name="T17" fmla="*/ 30 h 216"/>
              <a:gd name="T18" fmla="*/ 49 w 186"/>
              <a:gd name="T19" fmla="*/ 18 h 216"/>
              <a:gd name="T20" fmla="*/ 36 w 186"/>
              <a:gd name="T21" fmla="*/ 20 h 216"/>
              <a:gd name="T22" fmla="*/ 28 w 186"/>
              <a:gd name="T23" fmla="*/ 32 h 216"/>
              <a:gd name="T24" fmla="*/ 25 w 186"/>
              <a:gd name="T25" fmla="*/ 19 h 216"/>
              <a:gd name="T26" fmla="*/ 28 w 186"/>
              <a:gd name="T27" fmla="*/ 32 h 216"/>
              <a:gd name="T28" fmla="*/ 18 w 186"/>
              <a:gd name="T29" fmla="*/ 33 h 216"/>
              <a:gd name="T30" fmla="*/ 9 w 186"/>
              <a:gd name="T31" fmla="*/ 36 h 216"/>
              <a:gd name="T32" fmla="*/ 2 w 186"/>
              <a:gd name="T33" fmla="*/ 41 h 216"/>
              <a:gd name="T34" fmla="*/ 6 w 186"/>
              <a:gd name="T35" fmla="*/ 49 h 216"/>
              <a:gd name="T36" fmla="*/ 2 w 186"/>
              <a:gd name="T37" fmla="*/ 41 h 216"/>
              <a:gd name="T38" fmla="*/ 140 w 186"/>
              <a:gd name="T39" fmla="*/ 67 h 216"/>
              <a:gd name="T40" fmla="*/ 105 w 186"/>
              <a:gd name="T41" fmla="*/ 83 h 216"/>
              <a:gd name="T42" fmla="*/ 127 w 186"/>
              <a:gd name="T43" fmla="*/ 138 h 216"/>
              <a:gd name="T44" fmla="*/ 111 w 186"/>
              <a:gd name="T45" fmla="*/ 212 h 216"/>
              <a:gd name="T46" fmla="*/ 151 w 186"/>
              <a:gd name="T47" fmla="*/ 157 h 216"/>
              <a:gd name="T48" fmla="*/ 177 w 186"/>
              <a:gd name="T49" fmla="*/ 102 h 216"/>
              <a:gd name="T50" fmla="*/ 123 w 186"/>
              <a:gd name="T51" fmla="*/ 61 h 216"/>
              <a:gd name="T52" fmla="*/ 126 w 186"/>
              <a:gd name="T53" fmla="*/ 31 h 216"/>
              <a:gd name="T54" fmla="*/ 123 w 186"/>
              <a:gd name="T55" fmla="*/ 61 h 216"/>
              <a:gd name="T56" fmla="*/ 153 w 186"/>
              <a:gd name="T57" fmla="*/ 53 h 216"/>
              <a:gd name="T58" fmla="*/ 140 w 186"/>
              <a:gd name="T59" fmla="*/ 50 h 216"/>
              <a:gd name="T60" fmla="*/ 160 w 186"/>
              <a:gd name="T61" fmla="*/ 67 h 216"/>
              <a:gd name="T62" fmla="*/ 164 w 186"/>
              <a:gd name="T63" fmla="*/ 53 h 216"/>
              <a:gd name="T64" fmla="*/ 160 w 186"/>
              <a:gd name="T65" fmla="*/ 67 h 216"/>
              <a:gd name="T66" fmla="*/ 170 w 186"/>
              <a:gd name="T67" fmla="*/ 68 h 216"/>
              <a:gd name="T68" fmla="*/ 178 w 186"/>
              <a:gd name="T69" fmla="*/ 72 h 216"/>
              <a:gd name="T70" fmla="*/ 185 w 186"/>
              <a:gd name="T71" fmla="*/ 78 h 216"/>
              <a:gd name="T72" fmla="*/ 181 w 186"/>
              <a:gd name="T73" fmla="*/ 86 h 216"/>
              <a:gd name="T74" fmla="*/ 185 w 186"/>
              <a:gd name="T75" fmla="*/ 78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6" h="216">
                <a:moveTo>
                  <a:pt x="81" y="151"/>
                </a:moveTo>
                <a:cubicBezTo>
                  <a:pt x="82" y="171"/>
                  <a:pt x="78" y="179"/>
                  <a:pt x="64" y="181"/>
                </a:cubicBezTo>
                <a:cubicBezTo>
                  <a:pt x="50" y="184"/>
                  <a:pt x="36" y="172"/>
                  <a:pt x="34" y="154"/>
                </a:cubicBezTo>
                <a:cubicBezTo>
                  <a:pt x="32" y="147"/>
                  <a:pt x="31" y="131"/>
                  <a:pt x="29" y="124"/>
                </a:cubicBezTo>
                <a:lnTo>
                  <a:pt x="17" y="90"/>
                </a:lnTo>
                <a:cubicBezTo>
                  <a:pt x="17" y="87"/>
                  <a:pt x="9" y="72"/>
                  <a:pt x="8" y="66"/>
                </a:cubicBezTo>
                <a:cubicBezTo>
                  <a:pt x="5" y="54"/>
                  <a:pt x="13" y="41"/>
                  <a:pt x="26" y="39"/>
                </a:cubicBezTo>
                <a:cubicBezTo>
                  <a:pt x="26" y="39"/>
                  <a:pt x="44" y="35"/>
                  <a:pt x="48" y="34"/>
                </a:cubicBezTo>
                <a:cubicBezTo>
                  <a:pt x="51" y="34"/>
                  <a:pt x="61" y="33"/>
                  <a:pt x="61" y="33"/>
                </a:cubicBezTo>
                <a:cubicBezTo>
                  <a:pt x="74" y="33"/>
                  <a:pt x="81" y="40"/>
                  <a:pt x="81" y="54"/>
                </a:cubicBezTo>
                <a:cubicBezTo>
                  <a:pt x="81" y="61"/>
                  <a:pt x="67" y="73"/>
                  <a:pt x="67" y="73"/>
                </a:cubicBezTo>
                <a:cubicBezTo>
                  <a:pt x="67" y="73"/>
                  <a:pt x="47" y="92"/>
                  <a:pt x="54" y="106"/>
                </a:cubicBezTo>
                <a:cubicBezTo>
                  <a:pt x="61" y="120"/>
                  <a:pt x="77" y="124"/>
                  <a:pt x="81" y="151"/>
                </a:cubicBezTo>
                <a:close/>
                <a:moveTo>
                  <a:pt x="65" y="30"/>
                </a:moveTo>
                <a:cubicBezTo>
                  <a:pt x="71" y="30"/>
                  <a:pt x="75" y="23"/>
                  <a:pt x="75" y="15"/>
                </a:cubicBezTo>
                <a:cubicBezTo>
                  <a:pt x="75" y="7"/>
                  <a:pt x="71" y="0"/>
                  <a:pt x="65" y="0"/>
                </a:cubicBezTo>
                <a:cubicBezTo>
                  <a:pt x="60" y="0"/>
                  <a:pt x="55" y="7"/>
                  <a:pt x="55" y="15"/>
                </a:cubicBezTo>
                <a:cubicBezTo>
                  <a:pt x="55" y="23"/>
                  <a:pt x="60" y="30"/>
                  <a:pt x="65" y="30"/>
                </a:cubicBezTo>
                <a:close/>
                <a:moveTo>
                  <a:pt x="44" y="28"/>
                </a:moveTo>
                <a:cubicBezTo>
                  <a:pt x="47" y="28"/>
                  <a:pt x="50" y="23"/>
                  <a:pt x="49" y="18"/>
                </a:cubicBezTo>
                <a:cubicBezTo>
                  <a:pt x="48" y="12"/>
                  <a:pt x="45" y="9"/>
                  <a:pt x="41" y="9"/>
                </a:cubicBezTo>
                <a:cubicBezTo>
                  <a:pt x="37" y="10"/>
                  <a:pt x="35" y="14"/>
                  <a:pt x="36" y="20"/>
                </a:cubicBezTo>
                <a:cubicBezTo>
                  <a:pt x="37" y="25"/>
                  <a:pt x="40" y="29"/>
                  <a:pt x="44" y="28"/>
                </a:cubicBezTo>
                <a:close/>
                <a:moveTo>
                  <a:pt x="28" y="32"/>
                </a:moveTo>
                <a:cubicBezTo>
                  <a:pt x="31" y="32"/>
                  <a:pt x="32" y="28"/>
                  <a:pt x="31" y="24"/>
                </a:cubicBezTo>
                <a:cubicBezTo>
                  <a:pt x="30" y="21"/>
                  <a:pt x="28" y="18"/>
                  <a:pt x="25" y="19"/>
                </a:cubicBezTo>
                <a:cubicBezTo>
                  <a:pt x="22" y="19"/>
                  <a:pt x="21" y="23"/>
                  <a:pt x="22" y="27"/>
                </a:cubicBezTo>
                <a:cubicBezTo>
                  <a:pt x="23" y="30"/>
                  <a:pt x="26" y="33"/>
                  <a:pt x="28" y="32"/>
                </a:cubicBezTo>
                <a:close/>
                <a:moveTo>
                  <a:pt x="16" y="40"/>
                </a:moveTo>
                <a:cubicBezTo>
                  <a:pt x="18" y="40"/>
                  <a:pt x="19" y="36"/>
                  <a:pt x="18" y="33"/>
                </a:cubicBezTo>
                <a:cubicBezTo>
                  <a:pt x="16" y="29"/>
                  <a:pt x="13" y="27"/>
                  <a:pt x="11" y="28"/>
                </a:cubicBezTo>
                <a:cubicBezTo>
                  <a:pt x="9" y="29"/>
                  <a:pt x="8" y="33"/>
                  <a:pt x="9" y="36"/>
                </a:cubicBezTo>
                <a:cubicBezTo>
                  <a:pt x="11" y="39"/>
                  <a:pt x="14" y="41"/>
                  <a:pt x="16" y="40"/>
                </a:cubicBezTo>
                <a:close/>
                <a:moveTo>
                  <a:pt x="2" y="41"/>
                </a:moveTo>
                <a:cubicBezTo>
                  <a:pt x="1" y="42"/>
                  <a:pt x="0" y="44"/>
                  <a:pt x="1" y="46"/>
                </a:cubicBezTo>
                <a:cubicBezTo>
                  <a:pt x="2" y="49"/>
                  <a:pt x="4" y="50"/>
                  <a:pt x="6" y="49"/>
                </a:cubicBezTo>
                <a:cubicBezTo>
                  <a:pt x="7" y="49"/>
                  <a:pt x="8" y="46"/>
                  <a:pt x="7" y="44"/>
                </a:cubicBezTo>
                <a:cubicBezTo>
                  <a:pt x="6" y="42"/>
                  <a:pt x="4" y="41"/>
                  <a:pt x="2" y="41"/>
                </a:cubicBezTo>
                <a:close/>
                <a:moveTo>
                  <a:pt x="162" y="73"/>
                </a:moveTo>
                <a:cubicBezTo>
                  <a:pt x="162" y="73"/>
                  <a:pt x="143" y="68"/>
                  <a:pt x="140" y="67"/>
                </a:cubicBezTo>
                <a:cubicBezTo>
                  <a:pt x="137" y="66"/>
                  <a:pt x="127" y="65"/>
                  <a:pt x="127" y="65"/>
                </a:cubicBezTo>
                <a:cubicBezTo>
                  <a:pt x="114" y="64"/>
                  <a:pt x="107" y="70"/>
                  <a:pt x="105" y="83"/>
                </a:cubicBezTo>
                <a:cubicBezTo>
                  <a:pt x="105" y="91"/>
                  <a:pt x="117" y="104"/>
                  <a:pt x="117" y="104"/>
                </a:cubicBezTo>
                <a:cubicBezTo>
                  <a:pt x="117" y="104"/>
                  <a:pt x="135" y="125"/>
                  <a:pt x="127" y="138"/>
                </a:cubicBezTo>
                <a:cubicBezTo>
                  <a:pt x="119" y="152"/>
                  <a:pt x="103" y="154"/>
                  <a:pt x="97" y="180"/>
                </a:cubicBezTo>
                <a:cubicBezTo>
                  <a:pt x="94" y="200"/>
                  <a:pt x="98" y="209"/>
                  <a:pt x="111" y="212"/>
                </a:cubicBezTo>
                <a:cubicBezTo>
                  <a:pt x="125" y="216"/>
                  <a:pt x="140" y="205"/>
                  <a:pt x="144" y="188"/>
                </a:cubicBezTo>
                <a:cubicBezTo>
                  <a:pt x="146" y="180"/>
                  <a:pt x="148" y="164"/>
                  <a:pt x="151" y="157"/>
                </a:cubicBezTo>
                <a:lnTo>
                  <a:pt x="165" y="125"/>
                </a:lnTo>
                <a:cubicBezTo>
                  <a:pt x="166" y="122"/>
                  <a:pt x="176" y="108"/>
                  <a:pt x="177" y="102"/>
                </a:cubicBezTo>
                <a:cubicBezTo>
                  <a:pt x="181" y="90"/>
                  <a:pt x="174" y="77"/>
                  <a:pt x="162" y="73"/>
                </a:cubicBezTo>
                <a:close/>
                <a:moveTo>
                  <a:pt x="123" y="61"/>
                </a:moveTo>
                <a:cubicBezTo>
                  <a:pt x="129" y="61"/>
                  <a:pt x="134" y="55"/>
                  <a:pt x="134" y="47"/>
                </a:cubicBezTo>
                <a:cubicBezTo>
                  <a:pt x="135" y="39"/>
                  <a:pt x="131" y="32"/>
                  <a:pt x="126" y="31"/>
                </a:cubicBezTo>
                <a:cubicBezTo>
                  <a:pt x="120" y="31"/>
                  <a:pt x="115" y="37"/>
                  <a:pt x="114" y="45"/>
                </a:cubicBezTo>
                <a:cubicBezTo>
                  <a:pt x="113" y="53"/>
                  <a:pt x="117" y="60"/>
                  <a:pt x="123" y="61"/>
                </a:cubicBezTo>
                <a:close/>
                <a:moveTo>
                  <a:pt x="145" y="61"/>
                </a:moveTo>
                <a:cubicBezTo>
                  <a:pt x="148" y="62"/>
                  <a:pt x="152" y="58"/>
                  <a:pt x="153" y="53"/>
                </a:cubicBezTo>
                <a:cubicBezTo>
                  <a:pt x="154" y="48"/>
                  <a:pt x="152" y="43"/>
                  <a:pt x="149" y="43"/>
                </a:cubicBezTo>
                <a:cubicBezTo>
                  <a:pt x="145" y="42"/>
                  <a:pt x="142" y="45"/>
                  <a:pt x="140" y="50"/>
                </a:cubicBezTo>
                <a:cubicBezTo>
                  <a:pt x="139" y="56"/>
                  <a:pt x="141" y="60"/>
                  <a:pt x="145" y="61"/>
                </a:cubicBezTo>
                <a:close/>
                <a:moveTo>
                  <a:pt x="160" y="67"/>
                </a:moveTo>
                <a:cubicBezTo>
                  <a:pt x="162" y="67"/>
                  <a:pt x="165" y="65"/>
                  <a:pt x="166" y="61"/>
                </a:cubicBezTo>
                <a:cubicBezTo>
                  <a:pt x="168" y="58"/>
                  <a:pt x="166" y="54"/>
                  <a:pt x="164" y="53"/>
                </a:cubicBezTo>
                <a:cubicBezTo>
                  <a:pt x="161" y="52"/>
                  <a:pt x="158" y="55"/>
                  <a:pt x="157" y="58"/>
                </a:cubicBezTo>
                <a:cubicBezTo>
                  <a:pt x="156" y="62"/>
                  <a:pt x="157" y="66"/>
                  <a:pt x="160" y="67"/>
                </a:cubicBezTo>
                <a:close/>
                <a:moveTo>
                  <a:pt x="177" y="64"/>
                </a:moveTo>
                <a:cubicBezTo>
                  <a:pt x="175" y="63"/>
                  <a:pt x="172" y="65"/>
                  <a:pt x="170" y="68"/>
                </a:cubicBezTo>
                <a:cubicBezTo>
                  <a:pt x="169" y="71"/>
                  <a:pt x="169" y="75"/>
                  <a:pt x="171" y="76"/>
                </a:cubicBezTo>
                <a:cubicBezTo>
                  <a:pt x="173" y="77"/>
                  <a:pt x="176" y="75"/>
                  <a:pt x="178" y="72"/>
                </a:cubicBezTo>
                <a:cubicBezTo>
                  <a:pt x="180" y="69"/>
                  <a:pt x="179" y="65"/>
                  <a:pt x="177" y="64"/>
                </a:cubicBezTo>
                <a:close/>
                <a:moveTo>
                  <a:pt x="185" y="78"/>
                </a:moveTo>
                <a:cubicBezTo>
                  <a:pt x="183" y="77"/>
                  <a:pt x="181" y="78"/>
                  <a:pt x="180" y="80"/>
                </a:cubicBezTo>
                <a:cubicBezTo>
                  <a:pt x="179" y="83"/>
                  <a:pt x="179" y="85"/>
                  <a:pt x="181" y="86"/>
                </a:cubicBezTo>
                <a:cubicBezTo>
                  <a:pt x="182" y="86"/>
                  <a:pt x="184" y="85"/>
                  <a:pt x="185" y="83"/>
                </a:cubicBezTo>
                <a:cubicBezTo>
                  <a:pt x="186" y="81"/>
                  <a:pt x="186" y="79"/>
                  <a:pt x="185" y="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838622" y="69156"/>
            <a:ext cx="161818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逐步解析</a:t>
            </a:r>
          </a:p>
        </p:txBody>
      </p:sp>
      <p:sp>
        <p:nvSpPr>
          <p:cNvPr id="16" name="Text Box 10"/>
          <p:cNvSpPr txBox="1">
            <a:spLocks noChangeArrowheads="1"/>
          </p:cNvSpPr>
          <p:nvPr userDrawn="1"/>
        </p:nvSpPr>
        <p:spPr bwMode="auto">
          <a:xfrm>
            <a:off x="2998862" y="117426"/>
            <a:ext cx="324036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問題思考</a:t>
            </a:r>
          </a:p>
        </p:txBody>
      </p:sp>
      <p:sp>
        <p:nvSpPr>
          <p:cNvPr id="17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4963" y="931742"/>
            <a:ext cx="9144619" cy="55214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0"/>
              </a:spcBef>
              <a:defRPr sz="3600" b="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/>
            <a:endParaRPr lang="zh-TW" altLang="en-US" dirty="0"/>
          </a:p>
        </p:txBody>
      </p:sp>
      <p:sp>
        <p:nvSpPr>
          <p:cNvPr id="18" name="內容版面配置區 2"/>
          <p:cNvSpPr>
            <a:spLocks noGrp="1"/>
          </p:cNvSpPr>
          <p:nvPr>
            <p:ph idx="10" hasCustomPrompt="1"/>
          </p:nvPr>
        </p:nvSpPr>
        <p:spPr>
          <a:xfrm>
            <a:off x="2278782" y="-58140"/>
            <a:ext cx="864096" cy="11116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14295" indent="0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None/>
              <a:tabLst/>
              <a:defRPr sz="5400" b="1" cap="none" spc="0" baseline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3600" b="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</a:lstStyle>
          <a:p>
            <a:pPr lvl="0"/>
            <a:r>
              <a:rPr lang="en-US" altLang="zh-TW" dirty="0"/>
              <a:t>A</a:t>
            </a:r>
            <a:endParaRPr lang="zh-TW" altLang="en-US" dirty="0"/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9695606" y="981522"/>
            <a:ext cx="0" cy="5828779"/>
          </a:xfrm>
          <a:prstGeom prst="line">
            <a:avLst/>
          </a:prstGeom>
          <a:ln w="571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10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逐步解析(關鍵積木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4" name="矩形 13"/>
          <p:cNvSpPr/>
          <p:nvPr userDrawn="1"/>
        </p:nvSpPr>
        <p:spPr>
          <a:xfrm>
            <a:off x="9725314" y="0"/>
            <a:ext cx="2465099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zh-HK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" name="直線接點 5"/>
          <p:cNvCxnSpPr/>
          <p:nvPr userDrawn="1"/>
        </p:nvCxnSpPr>
        <p:spPr>
          <a:xfrm>
            <a:off x="334963" y="837506"/>
            <a:ext cx="11520487" cy="0"/>
          </a:xfrm>
          <a:prstGeom prst="line">
            <a:avLst/>
          </a:prstGeom>
          <a:ln w="28575" cap="rnd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4963" y="931742"/>
            <a:ext cx="11376867" cy="55214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0"/>
              </a:spcBef>
              <a:defRPr sz="3600" b="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/>
            <a:endParaRPr lang="zh-TW" altLang="en-US" dirty="0"/>
          </a:p>
        </p:txBody>
      </p:sp>
      <p:sp>
        <p:nvSpPr>
          <p:cNvPr id="13" name="矩形 12"/>
          <p:cNvSpPr/>
          <p:nvPr userDrawn="1"/>
        </p:nvSpPr>
        <p:spPr>
          <a:xfrm>
            <a:off x="334963" y="333450"/>
            <a:ext cx="2663899" cy="4897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zh-HK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human-footprint_3832"/>
          <p:cNvSpPr>
            <a:spLocks noChangeAspect="1"/>
          </p:cNvSpPr>
          <p:nvPr userDrawn="1"/>
        </p:nvSpPr>
        <p:spPr bwMode="auto">
          <a:xfrm>
            <a:off x="478582" y="347973"/>
            <a:ext cx="359999" cy="417525"/>
          </a:xfrm>
          <a:custGeom>
            <a:avLst/>
            <a:gdLst>
              <a:gd name="T0" fmla="*/ 64 w 186"/>
              <a:gd name="T1" fmla="*/ 181 h 216"/>
              <a:gd name="T2" fmla="*/ 29 w 186"/>
              <a:gd name="T3" fmla="*/ 124 h 216"/>
              <a:gd name="T4" fmla="*/ 8 w 186"/>
              <a:gd name="T5" fmla="*/ 66 h 216"/>
              <a:gd name="T6" fmla="*/ 48 w 186"/>
              <a:gd name="T7" fmla="*/ 34 h 216"/>
              <a:gd name="T8" fmla="*/ 81 w 186"/>
              <a:gd name="T9" fmla="*/ 54 h 216"/>
              <a:gd name="T10" fmla="*/ 54 w 186"/>
              <a:gd name="T11" fmla="*/ 106 h 216"/>
              <a:gd name="T12" fmla="*/ 65 w 186"/>
              <a:gd name="T13" fmla="*/ 30 h 216"/>
              <a:gd name="T14" fmla="*/ 65 w 186"/>
              <a:gd name="T15" fmla="*/ 0 h 216"/>
              <a:gd name="T16" fmla="*/ 65 w 186"/>
              <a:gd name="T17" fmla="*/ 30 h 216"/>
              <a:gd name="T18" fmla="*/ 49 w 186"/>
              <a:gd name="T19" fmla="*/ 18 h 216"/>
              <a:gd name="T20" fmla="*/ 36 w 186"/>
              <a:gd name="T21" fmla="*/ 20 h 216"/>
              <a:gd name="T22" fmla="*/ 28 w 186"/>
              <a:gd name="T23" fmla="*/ 32 h 216"/>
              <a:gd name="T24" fmla="*/ 25 w 186"/>
              <a:gd name="T25" fmla="*/ 19 h 216"/>
              <a:gd name="T26" fmla="*/ 28 w 186"/>
              <a:gd name="T27" fmla="*/ 32 h 216"/>
              <a:gd name="T28" fmla="*/ 18 w 186"/>
              <a:gd name="T29" fmla="*/ 33 h 216"/>
              <a:gd name="T30" fmla="*/ 9 w 186"/>
              <a:gd name="T31" fmla="*/ 36 h 216"/>
              <a:gd name="T32" fmla="*/ 2 w 186"/>
              <a:gd name="T33" fmla="*/ 41 h 216"/>
              <a:gd name="T34" fmla="*/ 6 w 186"/>
              <a:gd name="T35" fmla="*/ 49 h 216"/>
              <a:gd name="T36" fmla="*/ 2 w 186"/>
              <a:gd name="T37" fmla="*/ 41 h 216"/>
              <a:gd name="T38" fmla="*/ 140 w 186"/>
              <a:gd name="T39" fmla="*/ 67 h 216"/>
              <a:gd name="T40" fmla="*/ 105 w 186"/>
              <a:gd name="T41" fmla="*/ 83 h 216"/>
              <a:gd name="T42" fmla="*/ 127 w 186"/>
              <a:gd name="T43" fmla="*/ 138 h 216"/>
              <a:gd name="T44" fmla="*/ 111 w 186"/>
              <a:gd name="T45" fmla="*/ 212 h 216"/>
              <a:gd name="T46" fmla="*/ 151 w 186"/>
              <a:gd name="T47" fmla="*/ 157 h 216"/>
              <a:gd name="T48" fmla="*/ 177 w 186"/>
              <a:gd name="T49" fmla="*/ 102 h 216"/>
              <a:gd name="T50" fmla="*/ 123 w 186"/>
              <a:gd name="T51" fmla="*/ 61 h 216"/>
              <a:gd name="T52" fmla="*/ 126 w 186"/>
              <a:gd name="T53" fmla="*/ 31 h 216"/>
              <a:gd name="T54" fmla="*/ 123 w 186"/>
              <a:gd name="T55" fmla="*/ 61 h 216"/>
              <a:gd name="T56" fmla="*/ 153 w 186"/>
              <a:gd name="T57" fmla="*/ 53 h 216"/>
              <a:gd name="T58" fmla="*/ 140 w 186"/>
              <a:gd name="T59" fmla="*/ 50 h 216"/>
              <a:gd name="T60" fmla="*/ 160 w 186"/>
              <a:gd name="T61" fmla="*/ 67 h 216"/>
              <a:gd name="T62" fmla="*/ 164 w 186"/>
              <a:gd name="T63" fmla="*/ 53 h 216"/>
              <a:gd name="T64" fmla="*/ 160 w 186"/>
              <a:gd name="T65" fmla="*/ 67 h 216"/>
              <a:gd name="T66" fmla="*/ 170 w 186"/>
              <a:gd name="T67" fmla="*/ 68 h 216"/>
              <a:gd name="T68" fmla="*/ 178 w 186"/>
              <a:gd name="T69" fmla="*/ 72 h 216"/>
              <a:gd name="T70" fmla="*/ 185 w 186"/>
              <a:gd name="T71" fmla="*/ 78 h 216"/>
              <a:gd name="T72" fmla="*/ 181 w 186"/>
              <a:gd name="T73" fmla="*/ 86 h 216"/>
              <a:gd name="T74" fmla="*/ 185 w 186"/>
              <a:gd name="T75" fmla="*/ 78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6" h="216">
                <a:moveTo>
                  <a:pt x="81" y="151"/>
                </a:moveTo>
                <a:cubicBezTo>
                  <a:pt x="82" y="171"/>
                  <a:pt x="78" y="179"/>
                  <a:pt x="64" y="181"/>
                </a:cubicBezTo>
                <a:cubicBezTo>
                  <a:pt x="50" y="184"/>
                  <a:pt x="36" y="172"/>
                  <a:pt x="34" y="154"/>
                </a:cubicBezTo>
                <a:cubicBezTo>
                  <a:pt x="32" y="147"/>
                  <a:pt x="31" y="131"/>
                  <a:pt x="29" y="124"/>
                </a:cubicBezTo>
                <a:lnTo>
                  <a:pt x="17" y="90"/>
                </a:lnTo>
                <a:cubicBezTo>
                  <a:pt x="17" y="87"/>
                  <a:pt x="9" y="72"/>
                  <a:pt x="8" y="66"/>
                </a:cubicBezTo>
                <a:cubicBezTo>
                  <a:pt x="5" y="54"/>
                  <a:pt x="13" y="41"/>
                  <a:pt x="26" y="39"/>
                </a:cubicBezTo>
                <a:cubicBezTo>
                  <a:pt x="26" y="39"/>
                  <a:pt x="44" y="35"/>
                  <a:pt x="48" y="34"/>
                </a:cubicBezTo>
                <a:cubicBezTo>
                  <a:pt x="51" y="34"/>
                  <a:pt x="61" y="33"/>
                  <a:pt x="61" y="33"/>
                </a:cubicBezTo>
                <a:cubicBezTo>
                  <a:pt x="74" y="33"/>
                  <a:pt x="81" y="40"/>
                  <a:pt x="81" y="54"/>
                </a:cubicBezTo>
                <a:cubicBezTo>
                  <a:pt x="81" y="61"/>
                  <a:pt x="67" y="73"/>
                  <a:pt x="67" y="73"/>
                </a:cubicBezTo>
                <a:cubicBezTo>
                  <a:pt x="67" y="73"/>
                  <a:pt x="47" y="92"/>
                  <a:pt x="54" y="106"/>
                </a:cubicBezTo>
                <a:cubicBezTo>
                  <a:pt x="61" y="120"/>
                  <a:pt x="77" y="124"/>
                  <a:pt x="81" y="151"/>
                </a:cubicBezTo>
                <a:close/>
                <a:moveTo>
                  <a:pt x="65" y="30"/>
                </a:moveTo>
                <a:cubicBezTo>
                  <a:pt x="71" y="30"/>
                  <a:pt x="75" y="23"/>
                  <a:pt x="75" y="15"/>
                </a:cubicBezTo>
                <a:cubicBezTo>
                  <a:pt x="75" y="7"/>
                  <a:pt x="71" y="0"/>
                  <a:pt x="65" y="0"/>
                </a:cubicBezTo>
                <a:cubicBezTo>
                  <a:pt x="60" y="0"/>
                  <a:pt x="55" y="7"/>
                  <a:pt x="55" y="15"/>
                </a:cubicBezTo>
                <a:cubicBezTo>
                  <a:pt x="55" y="23"/>
                  <a:pt x="60" y="30"/>
                  <a:pt x="65" y="30"/>
                </a:cubicBezTo>
                <a:close/>
                <a:moveTo>
                  <a:pt x="44" y="28"/>
                </a:moveTo>
                <a:cubicBezTo>
                  <a:pt x="47" y="28"/>
                  <a:pt x="50" y="23"/>
                  <a:pt x="49" y="18"/>
                </a:cubicBezTo>
                <a:cubicBezTo>
                  <a:pt x="48" y="12"/>
                  <a:pt x="45" y="9"/>
                  <a:pt x="41" y="9"/>
                </a:cubicBezTo>
                <a:cubicBezTo>
                  <a:pt x="37" y="10"/>
                  <a:pt x="35" y="14"/>
                  <a:pt x="36" y="20"/>
                </a:cubicBezTo>
                <a:cubicBezTo>
                  <a:pt x="37" y="25"/>
                  <a:pt x="40" y="29"/>
                  <a:pt x="44" y="28"/>
                </a:cubicBezTo>
                <a:close/>
                <a:moveTo>
                  <a:pt x="28" y="32"/>
                </a:moveTo>
                <a:cubicBezTo>
                  <a:pt x="31" y="32"/>
                  <a:pt x="32" y="28"/>
                  <a:pt x="31" y="24"/>
                </a:cubicBezTo>
                <a:cubicBezTo>
                  <a:pt x="30" y="21"/>
                  <a:pt x="28" y="18"/>
                  <a:pt x="25" y="19"/>
                </a:cubicBezTo>
                <a:cubicBezTo>
                  <a:pt x="22" y="19"/>
                  <a:pt x="21" y="23"/>
                  <a:pt x="22" y="27"/>
                </a:cubicBezTo>
                <a:cubicBezTo>
                  <a:pt x="23" y="30"/>
                  <a:pt x="26" y="33"/>
                  <a:pt x="28" y="32"/>
                </a:cubicBezTo>
                <a:close/>
                <a:moveTo>
                  <a:pt x="16" y="40"/>
                </a:moveTo>
                <a:cubicBezTo>
                  <a:pt x="18" y="40"/>
                  <a:pt x="19" y="36"/>
                  <a:pt x="18" y="33"/>
                </a:cubicBezTo>
                <a:cubicBezTo>
                  <a:pt x="16" y="29"/>
                  <a:pt x="13" y="27"/>
                  <a:pt x="11" y="28"/>
                </a:cubicBezTo>
                <a:cubicBezTo>
                  <a:pt x="9" y="29"/>
                  <a:pt x="8" y="33"/>
                  <a:pt x="9" y="36"/>
                </a:cubicBezTo>
                <a:cubicBezTo>
                  <a:pt x="11" y="39"/>
                  <a:pt x="14" y="41"/>
                  <a:pt x="16" y="40"/>
                </a:cubicBezTo>
                <a:close/>
                <a:moveTo>
                  <a:pt x="2" y="41"/>
                </a:moveTo>
                <a:cubicBezTo>
                  <a:pt x="1" y="42"/>
                  <a:pt x="0" y="44"/>
                  <a:pt x="1" y="46"/>
                </a:cubicBezTo>
                <a:cubicBezTo>
                  <a:pt x="2" y="49"/>
                  <a:pt x="4" y="50"/>
                  <a:pt x="6" y="49"/>
                </a:cubicBezTo>
                <a:cubicBezTo>
                  <a:pt x="7" y="49"/>
                  <a:pt x="8" y="46"/>
                  <a:pt x="7" y="44"/>
                </a:cubicBezTo>
                <a:cubicBezTo>
                  <a:pt x="6" y="42"/>
                  <a:pt x="4" y="41"/>
                  <a:pt x="2" y="41"/>
                </a:cubicBezTo>
                <a:close/>
                <a:moveTo>
                  <a:pt x="162" y="73"/>
                </a:moveTo>
                <a:cubicBezTo>
                  <a:pt x="162" y="73"/>
                  <a:pt x="143" y="68"/>
                  <a:pt x="140" y="67"/>
                </a:cubicBezTo>
                <a:cubicBezTo>
                  <a:pt x="137" y="66"/>
                  <a:pt x="127" y="65"/>
                  <a:pt x="127" y="65"/>
                </a:cubicBezTo>
                <a:cubicBezTo>
                  <a:pt x="114" y="64"/>
                  <a:pt x="107" y="70"/>
                  <a:pt x="105" y="83"/>
                </a:cubicBezTo>
                <a:cubicBezTo>
                  <a:pt x="105" y="91"/>
                  <a:pt x="117" y="104"/>
                  <a:pt x="117" y="104"/>
                </a:cubicBezTo>
                <a:cubicBezTo>
                  <a:pt x="117" y="104"/>
                  <a:pt x="135" y="125"/>
                  <a:pt x="127" y="138"/>
                </a:cubicBezTo>
                <a:cubicBezTo>
                  <a:pt x="119" y="152"/>
                  <a:pt x="103" y="154"/>
                  <a:pt x="97" y="180"/>
                </a:cubicBezTo>
                <a:cubicBezTo>
                  <a:pt x="94" y="200"/>
                  <a:pt x="98" y="209"/>
                  <a:pt x="111" y="212"/>
                </a:cubicBezTo>
                <a:cubicBezTo>
                  <a:pt x="125" y="216"/>
                  <a:pt x="140" y="205"/>
                  <a:pt x="144" y="188"/>
                </a:cubicBezTo>
                <a:cubicBezTo>
                  <a:pt x="146" y="180"/>
                  <a:pt x="148" y="164"/>
                  <a:pt x="151" y="157"/>
                </a:cubicBezTo>
                <a:lnTo>
                  <a:pt x="165" y="125"/>
                </a:lnTo>
                <a:cubicBezTo>
                  <a:pt x="166" y="122"/>
                  <a:pt x="176" y="108"/>
                  <a:pt x="177" y="102"/>
                </a:cubicBezTo>
                <a:cubicBezTo>
                  <a:pt x="181" y="90"/>
                  <a:pt x="174" y="77"/>
                  <a:pt x="162" y="73"/>
                </a:cubicBezTo>
                <a:close/>
                <a:moveTo>
                  <a:pt x="123" y="61"/>
                </a:moveTo>
                <a:cubicBezTo>
                  <a:pt x="129" y="61"/>
                  <a:pt x="134" y="55"/>
                  <a:pt x="134" y="47"/>
                </a:cubicBezTo>
                <a:cubicBezTo>
                  <a:pt x="135" y="39"/>
                  <a:pt x="131" y="32"/>
                  <a:pt x="126" y="31"/>
                </a:cubicBezTo>
                <a:cubicBezTo>
                  <a:pt x="120" y="31"/>
                  <a:pt x="115" y="37"/>
                  <a:pt x="114" y="45"/>
                </a:cubicBezTo>
                <a:cubicBezTo>
                  <a:pt x="113" y="53"/>
                  <a:pt x="117" y="60"/>
                  <a:pt x="123" y="61"/>
                </a:cubicBezTo>
                <a:close/>
                <a:moveTo>
                  <a:pt x="145" y="61"/>
                </a:moveTo>
                <a:cubicBezTo>
                  <a:pt x="148" y="62"/>
                  <a:pt x="152" y="58"/>
                  <a:pt x="153" y="53"/>
                </a:cubicBezTo>
                <a:cubicBezTo>
                  <a:pt x="154" y="48"/>
                  <a:pt x="152" y="43"/>
                  <a:pt x="149" y="43"/>
                </a:cubicBezTo>
                <a:cubicBezTo>
                  <a:pt x="145" y="42"/>
                  <a:pt x="142" y="45"/>
                  <a:pt x="140" y="50"/>
                </a:cubicBezTo>
                <a:cubicBezTo>
                  <a:pt x="139" y="56"/>
                  <a:pt x="141" y="60"/>
                  <a:pt x="145" y="61"/>
                </a:cubicBezTo>
                <a:close/>
                <a:moveTo>
                  <a:pt x="160" y="67"/>
                </a:moveTo>
                <a:cubicBezTo>
                  <a:pt x="162" y="67"/>
                  <a:pt x="165" y="65"/>
                  <a:pt x="166" y="61"/>
                </a:cubicBezTo>
                <a:cubicBezTo>
                  <a:pt x="168" y="58"/>
                  <a:pt x="166" y="54"/>
                  <a:pt x="164" y="53"/>
                </a:cubicBezTo>
                <a:cubicBezTo>
                  <a:pt x="161" y="52"/>
                  <a:pt x="158" y="55"/>
                  <a:pt x="157" y="58"/>
                </a:cubicBezTo>
                <a:cubicBezTo>
                  <a:pt x="156" y="62"/>
                  <a:pt x="157" y="66"/>
                  <a:pt x="160" y="67"/>
                </a:cubicBezTo>
                <a:close/>
                <a:moveTo>
                  <a:pt x="177" y="64"/>
                </a:moveTo>
                <a:cubicBezTo>
                  <a:pt x="175" y="63"/>
                  <a:pt x="172" y="65"/>
                  <a:pt x="170" y="68"/>
                </a:cubicBezTo>
                <a:cubicBezTo>
                  <a:pt x="169" y="71"/>
                  <a:pt x="169" y="75"/>
                  <a:pt x="171" y="76"/>
                </a:cubicBezTo>
                <a:cubicBezTo>
                  <a:pt x="173" y="77"/>
                  <a:pt x="176" y="75"/>
                  <a:pt x="178" y="72"/>
                </a:cubicBezTo>
                <a:cubicBezTo>
                  <a:pt x="180" y="69"/>
                  <a:pt x="179" y="65"/>
                  <a:pt x="177" y="64"/>
                </a:cubicBezTo>
                <a:close/>
                <a:moveTo>
                  <a:pt x="185" y="78"/>
                </a:moveTo>
                <a:cubicBezTo>
                  <a:pt x="183" y="77"/>
                  <a:pt x="181" y="78"/>
                  <a:pt x="180" y="80"/>
                </a:cubicBezTo>
                <a:cubicBezTo>
                  <a:pt x="179" y="83"/>
                  <a:pt x="179" y="85"/>
                  <a:pt x="181" y="86"/>
                </a:cubicBezTo>
                <a:cubicBezTo>
                  <a:pt x="182" y="86"/>
                  <a:pt x="184" y="85"/>
                  <a:pt x="185" y="83"/>
                </a:cubicBezTo>
                <a:cubicBezTo>
                  <a:pt x="186" y="81"/>
                  <a:pt x="186" y="79"/>
                  <a:pt x="185" y="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9" name="Text Box 10"/>
          <p:cNvSpPr txBox="1">
            <a:spLocks noChangeArrowheads="1"/>
          </p:cNvSpPr>
          <p:nvPr userDrawn="1"/>
        </p:nvSpPr>
        <p:spPr bwMode="auto">
          <a:xfrm>
            <a:off x="838622" y="69156"/>
            <a:ext cx="161818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逐步解析</a:t>
            </a:r>
          </a:p>
        </p:txBody>
      </p:sp>
      <p:sp>
        <p:nvSpPr>
          <p:cNvPr id="20" name="Text Box 10"/>
          <p:cNvSpPr txBox="1">
            <a:spLocks noChangeArrowheads="1"/>
          </p:cNvSpPr>
          <p:nvPr userDrawn="1"/>
        </p:nvSpPr>
        <p:spPr bwMode="auto">
          <a:xfrm>
            <a:off x="2998862" y="117426"/>
            <a:ext cx="324036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關鍵積木</a:t>
            </a:r>
          </a:p>
        </p:txBody>
      </p:sp>
      <p:sp>
        <p:nvSpPr>
          <p:cNvPr id="21" name="內容版面配置區 2"/>
          <p:cNvSpPr>
            <a:spLocks noGrp="1"/>
          </p:cNvSpPr>
          <p:nvPr>
            <p:ph idx="10" hasCustomPrompt="1"/>
          </p:nvPr>
        </p:nvSpPr>
        <p:spPr>
          <a:xfrm>
            <a:off x="2278782" y="-54234"/>
            <a:ext cx="864096" cy="11116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14295" indent="0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None/>
              <a:tabLst/>
              <a:defRPr sz="5400" b="1" cap="none" spc="0" baseline="0">
                <a:ln w="28575">
                  <a:solidFill>
                    <a:schemeClr val="accent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3600" b="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</a:lstStyle>
          <a:p>
            <a:pPr lvl="0"/>
            <a:r>
              <a:rPr lang="en-US" altLang="zh-TW" dirty="0"/>
              <a:t>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528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解題示範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5" name="Text Box 10"/>
          <p:cNvSpPr txBox="1">
            <a:spLocks noChangeArrowheads="1"/>
          </p:cNvSpPr>
          <p:nvPr userDrawn="1"/>
        </p:nvSpPr>
        <p:spPr bwMode="auto">
          <a:xfrm>
            <a:off x="4727054" y="2133650"/>
            <a:ext cx="5688632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請看老師</a:t>
            </a:r>
            <a:endParaRPr kumimoji="1" lang="en-US" altLang="zh-TW" sz="72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　　解題示範</a:t>
            </a:r>
          </a:p>
        </p:txBody>
      </p:sp>
      <p:sp>
        <p:nvSpPr>
          <p:cNvPr id="16" name="students-teacher-and-blackboard_42968"/>
          <p:cNvSpPr>
            <a:spLocks noChangeAspect="1"/>
          </p:cNvSpPr>
          <p:nvPr userDrawn="1"/>
        </p:nvSpPr>
        <p:spPr bwMode="auto">
          <a:xfrm>
            <a:off x="1414686" y="1989634"/>
            <a:ext cx="2592288" cy="2507865"/>
          </a:xfrm>
          <a:custGeom>
            <a:avLst/>
            <a:gdLst>
              <a:gd name="connsiteX0" fmla="*/ 453585 w 600029"/>
              <a:gd name="connsiteY0" fmla="*/ 282542 h 580488"/>
              <a:gd name="connsiteX1" fmla="*/ 549682 w 600029"/>
              <a:gd name="connsiteY1" fmla="*/ 282542 h 580488"/>
              <a:gd name="connsiteX2" fmla="*/ 549682 w 600029"/>
              <a:gd name="connsiteY2" fmla="*/ 318406 h 580488"/>
              <a:gd name="connsiteX3" fmla="*/ 453585 w 600029"/>
              <a:gd name="connsiteY3" fmla="*/ 318406 h 580488"/>
              <a:gd name="connsiteX4" fmla="*/ 430645 w 600029"/>
              <a:gd name="connsiteY4" fmla="*/ 219282 h 580488"/>
              <a:gd name="connsiteX5" fmla="*/ 424903 w 600029"/>
              <a:gd name="connsiteY5" fmla="*/ 223582 h 580488"/>
              <a:gd name="connsiteX6" fmla="*/ 424903 w 600029"/>
              <a:gd name="connsiteY6" fmla="*/ 227882 h 580488"/>
              <a:gd name="connsiteX7" fmla="*/ 427774 w 600029"/>
              <a:gd name="connsiteY7" fmla="*/ 232182 h 580488"/>
              <a:gd name="connsiteX8" fmla="*/ 436387 w 600029"/>
              <a:gd name="connsiteY8" fmla="*/ 229315 h 580488"/>
              <a:gd name="connsiteX9" fmla="*/ 433516 w 600029"/>
              <a:gd name="connsiteY9" fmla="*/ 220715 h 580488"/>
              <a:gd name="connsiteX10" fmla="*/ 430645 w 600029"/>
              <a:gd name="connsiteY10" fmla="*/ 219282 h 580488"/>
              <a:gd name="connsiteX11" fmla="*/ 354564 w 600029"/>
              <a:gd name="connsiteY11" fmla="*/ 219282 h 580488"/>
              <a:gd name="connsiteX12" fmla="*/ 348822 w 600029"/>
              <a:gd name="connsiteY12" fmla="*/ 222148 h 580488"/>
              <a:gd name="connsiteX13" fmla="*/ 347387 w 600029"/>
              <a:gd name="connsiteY13" fmla="*/ 226448 h 580488"/>
              <a:gd name="connsiteX14" fmla="*/ 350258 w 600029"/>
              <a:gd name="connsiteY14" fmla="*/ 230748 h 580488"/>
              <a:gd name="connsiteX15" fmla="*/ 358871 w 600029"/>
              <a:gd name="connsiteY15" fmla="*/ 227882 h 580488"/>
              <a:gd name="connsiteX16" fmla="*/ 357435 w 600029"/>
              <a:gd name="connsiteY16" fmla="*/ 219282 h 580488"/>
              <a:gd name="connsiteX17" fmla="*/ 354564 w 600029"/>
              <a:gd name="connsiteY17" fmla="*/ 219282 h 580488"/>
              <a:gd name="connsiteX18" fmla="*/ 469403 w 600029"/>
              <a:gd name="connsiteY18" fmla="*/ 199215 h 580488"/>
              <a:gd name="connsiteX19" fmla="*/ 462225 w 600029"/>
              <a:gd name="connsiteY19" fmla="*/ 204948 h 580488"/>
              <a:gd name="connsiteX20" fmla="*/ 465096 w 600029"/>
              <a:gd name="connsiteY20" fmla="*/ 209248 h 580488"/>
              <a:gd name="connsiteX21" fmla="*/ 469403 w 600029"/>
              <a:gd name="connsiteY21" fmla="*/ 212115 h 580488"/>
              <a:gd name="connsiteX22" fmla="*/ 475145 w 600029"/>
              <a:gd name="connsiteY22" fmla="*/ 204948 h 580488"/>
              <a:gd name="connsiteX23" fmla="*/ 469403 w 600029"/>
              <a:gd name="connsiteY23" fmla="*/ 199215 h 580488"/>
              <a:gd name="connsiteX24" fmla="*/ 391887 w 600029"/>
              <a:gd name="connsiteY24" fmla="*/ 197781 h 580488"/>
              <a:gd name="connsiteX25" fmla="*/ 386145 w 600029"/>
              <a:gd name="connsiteY25" fmla="*/ 204948 h 580488"/>
              <a:gd name="connsiteX26" fmla="*/ 391887 w 600029"/>
              <a:gd name="connsiteY26" fmla="*/ 210681 h 580488"/>
              <a:gd name="connsiteX27" fmla="*/ 399064 w 600029"/>
              <a:gd name="connsiteY27" fmla="*/ 204948 h 580488"/>
              <a:gd name="connsiteX28" fmla="*/ 391887 w 600029"/>
              <a:gd name="connsiteY28" fmla="*/ 197781 h 580488"/>
              <a:gd name="connsiteX29" fmla="*/ 315806 w 600029"/>
              <a:gd name="connsiteY29" fmla="*/ 197781 h 580488"/>
              <a:gd name="connsiteX30" fmla="*/ 310064 w 600029"/>
              <a:gd name="connsiteY30" fmla="*/ 200648 h 580488"/>
              <a:gd name="connsiteX31" fmla="*/ 310064 w 600029"/>
              <a:gd name="connsiteY31" fmla="*/ 206381 h 580488"/>
              <a:gd name="connsiteX32" fmla="*/ 312935 w 600029"/>
              <a:gd name="connsiteY32" fmla="*/ 209248 h 580488"/>
              <a:gd name="connsiteX33" fmla="*/ 321548 w 600029"/>
              <a:gd name="connsiteY33" fmla="*/ 207815 h 580488"/>
              <a:gd name="connsiteX34" fmla="*/ 318677 w 600029"/>
              <a:gd name="connsiteY34" fmla="*/ 199215 h 580488"/>
              <a:gd name="connsiteX35" fmla="*/ 315806 w 600029"/>
              <a:gd name="connsiteY35" fmla="*/ 197781 h 580488"/>
              <a:gd name="connsiteX36" fmla="*/ 469403 w 600029"/>
              <a:gd name="connsiteY36" fmla="*/ 156214 h 580488"/>
              <a:gd name="connsiteX37" fmla="*/ 462225 w 600029"/>
              <a:gd name="connsiteY37" fmla="*/ 161947 h 580488"/>
              <a:gd name="connsiteX38" fmla="*/ 469403 w 600029"/>
              <a:gd name="connsiteY38" fmla="*/ 169114 h 580488"/>
              <a:gd name="connsiteX39" fmla="*/ 475145 w 600029"/>
              <a:gd name="connsiteY39" fmla="*/ 161947 h 580488"/>
              <a:gd name="connsiteX40" fmla="*/ 473709 w 600029"/>
              <a:gd name="connsiteY40" fmla="*/ 157647 h 580488"/>
              <a:gd name="connsiteX41" fmla="*/ 469403 w 600029"/>
              <a:gd name="connsiteY41" fmla="*/ 156214 h 580488"/>
              <a:gd name="connsiteX42" fmla="*/ 391887 w 600029"/>
              <a:gd name="connsiteY42" fmla="*/ 154780 h 580488"/>
              <a:gd name="connsiteX43" fmla="*/ 386145 w 600029"/>
              <a:gd name="connsiteY43" fmla="*/ 160514 h 580488"/>
              <a:gd name="connsiteX44" fmla="*/ 391887 w 600029"/>
              <a:gd name="connsiteY44" fmla="*/ 167681 h 580488"/>
              <a:gd name="connsiteX45" fmla="*/ 397629 w 600029"/>
              <a:gd name="connsiteY45" fmla="*/ 160514 h 580488"/>
              <a:gd name="connsiteX46" fmla="*/ 396193 w 600029"/>
              <a:gd name="connsiteY46" fmla="*/ 156214 h 580488"/>
              <a:gd name="connsiteX47" fmla="*/ 391887 w 600029"/>
              <a:gd name="connsiteY47" fmla="*/ 154780 h 580488"/>
              <a:gd name="connsiteX48" fmla="*/ 311500 w 600029"/>
              <a:gd name="connsiteY48" fmla="*/ 154780 h 580488"/>
              <a:gd name="connsiteX49" fmla="*/ 310064 w 600029"/>
              <a:gd name="connsiteY49" fmla="*/ 163381 h 580488"/>
              <a:gd name="connsiteX50" fmla="*/ 318677 w 600029"/>
              <a:gd name="connsiteY50" fmla="*/ 166247 h 580488"/>
              <a:gd name="connsiteX51" fmla="*/ 321548 w 600029"/>
              <a:gd name="connsiteY51" fmla="*/ 161947 h 580488"/>
              <a:gd name="connsiteX52" fmla="*/ 320113 w 600029"/>
              <a:gd name="connsiteY52" fmla="*/ 157647 h 580488"/>
              <a:gd name="connsiteX53" fmla="*/ 314371 w 600029"/>
              <a:gd name="connsiteY53" fmla="*/ 154780 h 580488"/>
              <a:gd name="connsiteX54" fmla="*/ 311500 w 600029"/>
              <a:gd name="connsiteY54" fmla="*/ 154780 h 580488"/>
              <a:gd name="connsiteX55" fmla="*/ 417725 w 600029"/>
              <a:gd name="connsiteY55" fmla="*/ 147614 h 580488"/>
              <a:gd name="connsiteX56" fmla="*/ 404806 w 600029"/>
              <a:gd name="connsiteY56" fmla="*/ 156214 h 580488"/>
              <a:gd name="connsiteX57" fmla="*/ 406241 w 600029"/>
              <a:gd name="connsiteY57" fmla="*/ 160514 h 580488"/>
              <a:gd name="connsiteX58" fmla="*/ 397629 w 600029"/>
              <a:gd name="connsiteY58" fmla="*/ 173414 h 580488"/>
              <a:gd name="connsiteX59" fmla="*/ 397629 w 600029"/>
              <a:gd name="connsiteY59" fmla="*/ 192048 h 580488"/>
              <a:gd name="connsiteX60" fmla="*/ 406241 w 600029"/>
              <a:gd name="connsiteY60" fmla="*/ 204948 h 580488"/>
              <a:gd name="connsiteX61" fmla="*/ 404806 w 600029"/>
              <a:gd name="connsiteY61" fmla="*/ 209248 h 580488"/>
              <a:gd name="connsiteX62" fmla="*/ 419161 w 600029"/>
              <a:gd name="connsiteY62" fmla="*/ 217848 h 580488"/>
              <a:gd name="connsiteX63" fmla="*/ 430645 w 600029"/>
              <a:gd name="connsiteY63" fmla="*/ 212115 h 580488"/>
              <a:gd name="connsiteX64" fmla="*/ 437822 w 600029"/>
              <a:gd name="connsiteY64" fmla="*/ 213548 h 580488"/>
              <a:gd name="connsiteX65" fmla="*/ 442129 w 600029"/>
              <a:gd name="connsiteY65" fmla="*/ 217848 h 580488"/>
              <a:gd name="connsiteX66" fmla="*/ 455048 w 600029"/>
              <a:gd name="connsiteY66" fmla="*/ 209248 h 580488"/>
              <a:gd name="connsiteX67" fmla="*/ 455048 w 600029"/>
              <a:gd name="connsiteY67" fmla="*/ 204948 h 580488"/>
              <a:gd name="connsiteX68" fmla="*/ 467967 w 600029"/>
              <a:gd name="connsiteY68" fmla="*/ 192048 h 580488"/>
              <a:gd name="connsiteX69" fmla="*/ 467967 w 600029"/>
              <a:gd name="connsiteY69" fmla="*/ 176281 h 580488"/>
              <a:gd name="connsiteX70" fmla="*/ 455048 w 600029"/>
              <a:gd name="connsiteY70" fmla="*/ 161947 h 580488"/>
              <a:gd name="connsiteX71" fmla="*/ 455048 w 600029"/>
              <a:gd name="connsiteY71" fmla="*/ 160514 h 580488"/>
              <a:gd name="connsiteX72" fmla="*/ 439258 w 600029"/>
              <a:gd name="connsiteY72" fmla="*/ 150480 h 580488"/>
              <a:gd name="connsiteX73" fmla="*/ 429209 w 600029"/>
              <a:gd name="connsiteY73" fmla="*/ 154780 h 580488"/>
              <a:gd name="connsiteX74" fmla="*/ 423467 w 600029"/>
              <a:gd name="connsiteY74" fmla="*/ 153347 h 580488"/>
              <a:gd name="connsiteX75" fmla="*/ 417725 w 600029"/>
              <a:gd name="connsiteY75" fmla="*/ 147614 h 580488"/>
              <a:gd name="connsiteX76" fmla="*/ 341645 w 600029"/>
              <a:gd name="connsiteY76" fmla="*/ 147614 h 580488"/>
              <a:gd name="connsiteX77" fmla="*/ 327290 w 600029"/>
              <a:gd name="connsiteY77" fmla="*/ 154780 h 580488"/>
              <a:gd name="connsiteX78" fmla="*/ 328725 w 600029"/>
              <a:gd name="connsiteY78" fmla="*/ 163381 h 580488"/>
              <a:gd name="connsiteX79" fmla="*/ 321548 w 600029"/>
              <a:gd name="connsiteY79" fmla="*/ 171981 h 580488"/>
              <a:gd name="connsiteX80" fmla="*/ 318677 w 600029"/>
              <a:gd name="connsiteY80" fmla="*/ 173414 h 580488"/>
              <a:gd name="connsiteX81" fmla="*/ 318677 w 600029"/>
              <a:gd name="connsiteY81" fmla="*/ 190614 h 580488"/>
              <a:gd name="connsiteX82" fmla="*/ 322983 w 600029"/>
              <a:gd name="connsiteY82" fmla="*/ 192048 h 580488"/>
              <a:gd name="connsiteX83" fmla="*/ 328725 w 600029"/>
              <a:gd name="connsiteY83" fmla="*/ 209248 h 580488"/>
              <a:gd name="connsiteX84" fmla="*/ 343080 w 600029"/>
              <a:gd name="connsiteY84" fmla="*/ 216415 h 580488"/>
              <a:gd name="connsiteX85" fmla="*/ 354564 w 600029"/>
              <a:gd name="connsiteY85" fmla="*/ 210681 h 580488"/>
              <a:gd name="connsiteX86" fmla="*/ 360306 w 600029"/>
              <a:gd name="connsiteY86" fmla="*/ 213548 h 580488"/>
              <a:gd name="connsiteX87" fmla="*/ 364612 w 600029"/>
              <a:gd name="connsiteY87" fmla="*/ 216415 h 580488"/>
              <a:gd name="connsiteX88" fmla="*/ 378967 w 600029"/>
              <a:gd name="connsiteY88" fmla="*/ 207815 h 580488"/>
              <a:gd name="connsiteX89" fmla="*/ 377532 w 600029"/>
              <a:gd name="connsiteY89" fmla="*/ 203515 h 580488"/>
              <a:gd name="connsiteX90" fmla="*/ 387580 w 600029"/>
              <a:gd name="connsiteY90" fmla="*/ 190614 h 580488"/>
              <a:gd name="connsiteX91" fmla="*/ 387580 w 600029"/>
              <a:gd name="connsiteY91" fmla="*/ 173414 h 580488"/>
              <a:gd name="connsiteX92" fmla="*/ 377532 w 600029"/>
              <a:gd name="connsiteY92" fmla="*/ 160514 h 580488"/>
              <a:gd name="connsiteX93" fmla="*/ 377532 w 600029"/>
              <a:gd name="connsiteY93" fmla="*/ 159080 h 580488"/>
              <a:gd name="connsiteX94" fmla="*/ 363177 w 600029"/>
              <a:gd name="connsiteY94" fmla="*/ 149047 h 580488"/>
              <a:gd name="connsiteX95" fmla="*/ 353129 w 600029"/>
              <a:gd name="connsiteY95" fmla="*/ 153347 h 580488"/>
              <a:gd name="connsiteX96" fmla="*/ 345951 w 600029"/>
              <a:gd name="connsiteY96" fmla="*/ 151914 h 580488"/>
              <a:gd name="connsiteX97" fmla="*/ 341645 w 600029"/>
              <a:gd name="connsiteY97" fmla="*/ 147614 h 580488"/>
              <a:gd name="connsiteX98" fmla="*/ 429209 w 600029"/>
              <a:gd name="connsiteY98" fmla="*/ 134713 h 580488"/>
              <a:gd name="connsiteX99" fmla="*/ 423467 w 600029"/>
              <a:gd name="connsiteY99" fmla="*/ 137580 h 580488"/>
              <a:gd name="connsiteX100" fmla="*/ 426338 w 600029"/>
              <a:gd name="connsiteY100" fmla="*/ 146180 h 580488"/>
              <a:gd name="connsiteX101" fmla="*/ 434951 w 600029"/>
              <a:gd name="connsiteY101" fmla="*/ 144747 h 580488"/>
              <a:gd name="connsiteX102" fmla="*/ 436387 w 600029"/>
              <a:gd name="connsiteY102" fmla="*/ 139013 h 580488"/>
              <a:gd name="connsiteX103" fmla="*/ 433516 w 600029"/>
              <a:gd name="connsiteY103" fmla="*/ 136147 h 580488"/>
              <a:gd name="connsiteX104" fmla="*/ 429209 w 600029"/>
              <a:gd name="connsiteY104" fmla="*/ 134713 h 580488"/>
              <a:gd name="connsiteX105" fmla="*/ 353129 w 600029"/>
              <a:gd name="connsiteY105" fmla="*/ 133280 h 580488"/>
              <a:gd name="connsiteX106" fmla="*/ 347387 w 600029"/>
              <a:gd name="connsiteY106" fmla="*/ 136147 h 580488"/>
              <a:gd name="connsiteX107" fmla="*/ 350258 w 600029"/>
              <a:gd name="connsiteY107" fmla="*/ 144747 h 580488"/>
              <a:gd name="connsiteX108" fmla="*/ 358871 w 600029"/>
              <a:gd name="connsiteY108" fmla="*/ 143313 h 580488"/>
              <a:gd name="connsiteX109" fmla="*/ 358871 w 600029"/>
              <a:gd name="connsiteY109" fmla="*/ 137580 h 580488"/>
              <a:gd name="connsiteX110" fmla="*/ 356000 w 600029"/>
              <a:gd name="connsiteY110" fmla="*/ 134713 h 580488"/>
              <a:gd name="connsiteX111" fmla="*/ 353129 w 600029"/>
              <a:gd name="connsiteY111" fmla="*/ 133280 h 580488"/>
              <a:gd name="connsiteX112" fmla="*/ 429209 w 600029"/>
              <a:gd name="connsiteY112" fmla="*/ 90279 h 580488"/>
              <a:gd name="connsiteX113" fmla="*/ 423467 w 600029"/>
              <a:gd name="connsiteY113" fmla="*/ 97446 h 580488"/>
              <a:gd name="connsiteX114" fmla="*/ 429209 w 600029"/>
              <a:gd name="connsiteY114" fmla="*/ 103179 h 580488"/>
              <a:gd name="connsiteX115" fmla="*/ 436387 w 600029"/>
              <a:gd name="connsiteY115" fmla="*/ 97446 h 580488"/>
              <a:gd name="connsiteX116" fmla="*/ 433516 w 600029"/>
              <a:gd name="connsiteY116" fmla="*/ 93146 h 580488"/>
              <a:gd name="connsiteX117" fmla="*/ 429209 w 600029"/>
              <a:gd name="connsiteY117" fmla="*/ 90279 h 580488"/>
              <a:gd name="connsiteX118" fmla="*/ 353129 w 600029"/>
              <a:gd name="connsiteY118" fmla="*/ 90279 h 580488"/>
              <a:gd name="connsiteX119" fmla="*/ 345951 w 600029"/>
              <a:gd name="connsiteY119" fmla="*/ 96013 h 580488"/>
              <a:gd name="connsiteX120" fmla="*/ 353129 w 600029"/>
              <a:gd name="connsiteY120" fmla="*/ 103179 h 580488"/>
              <a:gd name="connsiteX121" fmla="*/ 358871 w 600029"/>
              <a:gd name="connsiteY121" fmla="*/ 96013 h 580488"/>
              <a:gd name="connsiteX122" fmla="*/ 357435 w 600029"/>
              <a:gd name="connsiteY122" fmla="*/ 91713 h 580488"/>
              <a:gd name="connsiteX123" fmla="*/ 353129 w 600029"/>
              <a:gd name="connsiteY123" fmla="*/ 90279 h 580488"/>
              <a:gd name="connsiteX124" fmla="*/ 378967 w 600029"/>
              <a:gd name="connsiteY124" fmla="*/ 83112 h 580488"/>
              <a:gd name="connsiteX125" fmla="*/ 366048 w 600029"/>
              <a:gd name="connsiteY125" fmla="*/ 90279 h 580488"/>
              <a:gd name="connsiteX126" fmla="*/ 366048 w 600029"/>
              <a:gd name="connsiteY126" fmla="*/ 96013 h 580488"/>
              <a:gd name="connsiteX127" fmla="*/ 358871 w 600029"/>
              <a:gd name="connsiteY127" fmla="*/ 108913 h 580488"/>
              <a:gd name="connsiteX128" fmla="*/ 358871 w 600029"/>
              <a:gd name="connsiteY128" fmla="*/ 127547 h 580488"/>
              <a:gd name="connsiteX129" fmla="*/ 361742 w 600029"/>
              <a:gd name="connsiteY129" fmla="*/ 128980 h 580488"/>
              <a:gd name="connsiteX130" fmla="*/ 366048 w 600029"/>
              <a:gd name="connsiteY130" fmla="*/ 136147 h 580488"/>
              <a:gd name="connsiteX131" fmla="*/ 366048 w 600029"/>
              <a:gd name="connsiteY131" fmla="*/ 143313 h 580488"/>
              <a:gd name="connsiteX132" fmla="*/ 381838 w 600029"/>
              <a:gd name="connsiteY132" fmla="*/ 151914 h 580488"/>
              <a:gd name="connsiteX133" fmla="*/ 391887 w 600029"/>
              <a:gd name="connsiteY133" fmla="*/ 147614 h 580488"/>
              <a:gd name="connsiteX134" fmla="*/ 400500 w 600029"/>
              <a:gd name="connsiteY134" fmla="*/ 149047 h 580488"/>
              <a:gd name="connsiteX135" fmla="*/ 416290 w 600029"/>
              <a:gd name="connsiteY135" fmla="*/ 140447 h 580488"/>
              <a:gd name="connsiteX136" fmla="*/ 417725 w 600029"/>
              <a:gd name="connsiteY136" fmla="*/ 134713 h 580488"/>
              <a:gd name="connsiteX137" fmla="*/ 427774 w 600029"/>
              <a:gd name="connsiteY137" fmla="*/ 127547 h 580488"/>
              <a:gd name="connsiteX138" fmla="*/ 427774 w 600029"/>
              <a:gd name="connsiteY138" fmla="*/ 110346 h 580488"/>
              <a:gd name="connsiteX139" fmla="*/ 414854 w 600029"/>
              <a:gd name="connsiteY139" fmla="*/ 97446 h 580488"/>
              <a:gd name="connsiteX140" fmla="*/ 416290 w 600029"/>
              <a:gd name="connsiteY140" fmla="*/ 94579 h 580488"/>
              <a:gd name="connsiteX141" fmla="*/ 400500 w 600029"/>
              <a:gd name="connsiteY141" fmla="*/ 85979 h 580488"/>
              <a:gd name="connsiteX142" fmla="*/ 390451 w 600029"/>
              <a:gd name="connsiteY142" fmla="*/ 90279 h 580488"/>
              <a:gd name="connsiteX143" fmla="*/ 383274 w 600029"/>
              <a:gd name="connsiteY143" fmla="*/ 88846 h 580488"/>
              <a:gd name="connsiteX144" fmla="*/ 378967 w 600029"/>
              <a:gd name="connsiteY144" fmla="*/ 83112 h 580488"/>
              <a:gd name="connsiteX145" fmla="*/ 390451 w 600029"/>
              <a:gd name="connsiteY145" fmla="*/ 70212 h 580488"/>
              <a:gd name="connsiteX146" fmla="*/ 384709 w 600029"/>
              <a:gd name="connsiteY146" fmla="*/ 73079 h 580488"/>
              <a:gd name="connsiteX147" fmla="*/ 387580 w 600029"/>
              <a:gd name="connsiteY147" fmla="*/ 81679 h 580488"/>
              <a:gd name="connsiteX148" fmla="*/ 396193 w 600029"/>
              <a:gd name="connsiteY148" fmla="*/ 78812 h 580488"/>
              <a:gd name="connsiteX149" fmla="*/ 396193 w 600029"/>
              <a:gd name="connsiteY149" fmla="*/ 74512 h 580488"/>
              <a:gd name="connsiteX150" fmla="*/ 393322 w 600029"/>
              <a:gd name="connsiteY150" fmla="*/ 70212 h 580488"/>
              <a:gd name="connsiteX151" fmla="*/ 390451 w 600029"/>
              <a:gd name="connsiteY151" fmla="*/ 70212 h 580488"/>
              <a:gd name="connsiteX152" fmla="*/ 390451 w 600029"/>
              <a:gd name="connsiteY152" fmla="*/ 61612 h 580488"/>
              <a:gd name="connsiteX153" fmla="*/ 397629 w 600029"/>
              <a:gd name="connsiteY153" fmla="*/ 64479 h 580488"/>
              <a:gd name="connsiteX154" fmla="*/ 403370 w 600029"/>
              <a:gd name="connsiteY154" fmla="*/ 73079 h 580488"/>
              <a:gd name="connsiteX155" fmla="*/ 403370 w 600029"/>
              <a:gd name="connsiteY155" fmla="*/ 78812 h 580488"/>
              <a:gd name="connsiteX156" fmla="*/ 419161 w 600029"/>
              <a:gd name="connsiteY156" fmla="*/ 88846 h 580488"/>
              <a:gd name="connsiteX157" fmla="*/ 429209 w 600029"/>
              <a:gd name="connsiteY157" fmla="*/ 83112 h 580488"/>
              <a:gd name="connsiteX158" fmla="*/ 439258 w 600029"/>
              <a:gd name="connsiteY158" fmla="*/ 87412 h 580488"/>
              <a:gd name="connsiteX159" fmla="*/ 443564 w 600029"/>
              <a:gd name="connsiteY159" fmla="*/ 97446 h 580488"/>
              <a:gd name="connsiteX160" fmla="*/ 434951 w 600029"/>
              <a:gd name="connsiteY160" fmla="*/ 110346 h 580488"/>
              <a:gd name="connsiteX161" fmla="*/ 436387 w 600029"/>
              <a:gd name="connsiteY161" fmla="*/ 127547 h 580488"/>
              <a:gd name="connsiteX162" fmla="*/ 439258 w 600029"/>
              <a:gd name="connsiteY162" fmla="*/ 130413 h 580488"/>
              <a:gd name="connsiteX163" fmla="*/ 443564 w 600029"/>
              <a:gd name="connsiteY163" fmla="*/ 137580 h 580488"/>
              <a:gd name="connsiteX164" fmla="*/ 443564 w 600029"/>
              <a:gd name="connsiteY164" fmla="*/ 144747 h 580488"/>
              <a:gd name="connsiteX165" fmla="*/ 457919 w 600029"/>
              <a:gd name="connsiteY165" fmla="*/ 153347 h 580488"/>
              <a:gd name="connsiteX166" fmla="*/ 469403 w 600029"/>
              <a:gd name="connsiteY166" fmla="*/ 147614 h 580488"/>
              <a:gd name="connsiteX167" fmla="*/ 479451 w 600029"/>
              <a:gd name="connsiteY167" fmla="*/ 151914 h 580488"/>
              <a:gd name="connsiteX168" fmla="*/ 482322 w 600029"/>
              <a:gd name="connsiteY168" fmla="*/ 161947 h 580488"/>
              <a:gd name="connsiteX169" fmla="*/ 475145 w 600029"/>
              <a:gd name="connsiteY169" fmla="*/ 174847 h 580488"/>
              <a:gd name="connsiteX170" fmla="*/ 475145 w 600029"/>
              <a:gd name="connsiteY170" fmla="*/ 193481 h 580488"/>
              <a:gd name="connsiteX171" fmla="*/ 482322 w 600029"/>
              <a:gd name="connsiteY171" fmla="*/ 206381 h 580488"/>
              <a:gd name="connsiteX172" fmla="*/ 469403 w 600029"/>
              <a:gd name="connsiteY172" fmla="*/ 219282 h 580488"/>
              <a:gd name="connsiteX173" fmla="*/ 459354 w 600029"/>
              <a:gd name="connsiteY173" fmla="*/ 216415 h 580488"/>
              <a:gd name="connsiteX174" fmla="*/ 444999 w 600029"/>
              <a:gd name="connsiteY174" fmla="*/ 225015 h 580488"/>
              <a:gd name="connsiteX175" fmla="*/ 443564 w 600029"/>
              <a:gd name="connsiteY175" fmla="*/ 233615 h 580488"/>
              <a:gd name="connsiteX176" fmla="*/ 430645 w 600029"/>
              <a:gd name="connsiteY176" fmla="*/ 239349 h 580488"/>
              <a:gd name="connsiteX177" fmla="*/ 423467 w 600029"/>
              <a:gd name="connsiteY177" fmla="*/ 237915 h 580488"/>
              <a:gd name="connsiteX178" fmla="*/ 417725 w 600029"/>
              <a:gd name="connsiteY178" fmla="*/ 229315 h 580488"/>
              <a:gd name="connsiteX179" fmla="*/ 416290 w 600029"/>
              <a:gd name="connsiteY179" fmla="*/ 225015 h 580488"/>
              <a:gd name="connsiteX180" fmla="*/ 400500 w 600029"/>
              <a:gd name="connsiteY180" fmla="*/ 214981 h 580488"/>
              <a:gd name="connsiteX181" fmla="*/ 391887 w 600029"/>
              <a:gd name="connsiteY181" fmla="*/ 217848 h 580488"/>
              <a:gd name="connsiteX182" fmla="*/ 383274 w 600029"/>
              <a:gd name="connsiteY182" fmla="*/ 214981 h 580488"/>
              <a:gd name="connsiteX183" fmla="*/ 367483 w 600029"/>
              <a:gd name="connsiteY183" fmla="*/ 223582 h 580488"/>
              <a:gd name="connsiteX184" fmla="*/ 366048 w 600029"/>
              <a:gd name="connsiteY184" fmla="*/ 232182 h 580488"/>
              <a:gd name="connsiteX185" fmla="*/ 353129 w 600029"/>
              <a:gd name="connsiteY185" fmla="*/ 239349 h 580488"/>
              <a:gd name="connsiteX186" fmla="*/ 347387 w 600029"/>
              <a:gd name="connsiteY186" fmla="*/ 236482 h 580488"/>
              <a:gd name="connsiteX187" fmla="*/ 340209 w 600029"/>
              <a:gd name="connsiteY187" fmla="*/ 229315 h 580488"/>
              <a:gd name="connsiteX188" fmla="*/ 340209 w 600029"/>
              <a:gd name="connsiteY188" fmla="*/ 223582 h 580488"/>
              <a:gd name="connsiteX189" fmla="*/ 324419 w 600029"/>
              <a:gd name="connsiteY189" fmla="*/ 214981 h 580488"/>
              <a:gd name="connsiteX190" fmla="*/ 315806 w 600029"/>
              <a:gd name="connsiteY190" fmla="*/ 217848 h 580488"/>
              <a:gd name="connsiteX191" fmla="*/ 308629 w 600029"/>
              <a:gd name="connsiteY191" fmla="*/ 216415 h 580488"/>
              <a:gd name="connsiteX192" fmla="*/ 302887 w 600029"/>
              <a:gd name="connsiteY192" fmla="*/ 207815 h 580488"/>
              <a:gd name="connsiteX193" fmla="*/ 304322 w 600029"/>
              <a:gd name="connsiteY193" fmla="*/ 196348 h 580488"/>
              <a:gd name="connsiteX194" fmla="*/ 311500 w 600029"/>
              <a:gd name="connsiteY194" fmla="*/ 190614 h 580488"/>
              <a:gd name="connsiteX195" fmla="*/ 310064 w 600029"/>
              <a:gd name="connsiteY195" fmla="*/ 173414 h 580488"/>
              <a:gd name="connsiteX196" fmla="*/ 304322 w 600029"/>
              <a:gd name="connsiteY196" fmla="*/ 170547 h 580488"/>
              <a:gd name="connsiteX197" fmla="*/ 289967 w 600029"/>
              <a:gd name="connsiteY197" fmla="*/ 180581 h 580488"/>
              <a:gd name="connsiteX198" fmla="*/ 295709 w 600029"/>
              <a:gd name="connsiteY198" fmla="*/ 192048 h 580488"/>
              <a:gd name="connsiteX199" fmla="*/ 169387 w 600029"/>
              <a:gd name="connsiteY199" fmla="*/ 256549 h 580488"/>
              <a:gd name="connsiteX200" fmla="*/ 162210 w 600029"/>
              <a:gd name="connsiteY200" fmla="*/ 388418 h 580488"/>
              <a:gd name="connsiteX201" fmla="*/ 157903 w 600029"/>
              <a:gd name="connsiteY201" fmla="*/ 388418 h 580488"/>
              <a:gd name="connsiteX202" fmla="*/ 157903 w 600029"/>
              <a:gd name="connsiteY202" fmla="*/ 405618 h 580488"/>
              <a:gd name="connsiteX203" fmla="*/ 157903 w 600029"/>
              <a:gd name="connsiteY203" fmla="*/ 417085 h 580488"/>
              <a:gd name="connsiteX204" fmla="*/ 157903 w 600029"/>
              <a:gd name="connsiteY204" fmla="*/ 547521 h 580488"/>
              <a:gd name="connsiteX205" fmla="*/ 162210 w 600029"/>
              <a:gd name="connsiteY205" fmla="*/ 547521 h 580488"/>
              <a:gd name="connsiteX206" fmla="*/ 192355 w 600029"/>
              <a:gd name="connsiteY206" fmla="*/ 554688 h 580488"/>
              <a:gd name="connsiteX207" fmla="*/ 192355 w 600029"/>
              <a:gd name="connsiteY207" fmla="*/ 580488 h 580488"/>
              <a:gd name="connsiteX208" fmla="*/ 166516 w 600029"/>
              <a:gd name="connsiteY208" fmla="*/ 580488 h 580488"/>
              <a:gd name="connsiteX209" fmla="*/ 137806 w 600029"/>
              <a:gd name="connsiteY209" fmla="*/ 576188 h 580488"/>
              <a:gd name="connsiteX210" fmla="*/ 137806 w 600029"/>
              <a:gd name="connsiteY210" fmla="*/ 580488 h 580488"/>
              <a:gd name="connsiteX211" fmla="*/ 104790 w 600029"/>
              <a:gd name="connsiteY211" fmla="*/ 580488 h 580488"/>
              <a:gd name="connsiteX212" fmla="*/ 104790 w 600029"/>
              <a:gd name="connsiteY212" fmla="*/ 550388 h 580488"/>
              <a:gd name="connsiteX213" fmla="*/ 104790 w 600029"/>
              <a:gd name="connsiteY213" fmla="*/ 547521 h 580488"/>
              <a:gd name="connsiteX214" fmla="*/ 104790 w 600029"/>
              <a:gd name="connsiteY214" fmla="*/ 417085 h 580488"/>
              <a:gd name="connsiteX215" fmla="*/ 86129 w 600029"/>
              <a:gd name="connsiteY215" fmla="*/ 417085 h 580488"/>
              <a:gd name="connsiteX216" fmla="*/ 86129 w 600029"/>
              <a:gd name="connsiteY216" fmla="*/ 547521 h 580488"/>
              <a:gd name="connsiteX217" fmla="*/ 86129 w 600029"/>
              <a:gd name="connsiteY217" fmla="*/ 550388 h 580488"/>
              <a:gd name="connsiteX218" fmla="*/ 86129 w 600029"/>
              <a:gd name="connsiteY218" fmla="*/ 580488 h 580488"/>
              <a:gd name="connsiteX219" fmla="*/ 54548 w 600029"/>
              <a:gd name="connsiteY219" fmla="*/ 580488 h 580488"/>
              <a:gd name="connsiteX220" fmla="*/ 54548 w 600029"/>
              <a:gd name="connsiteY220" fmla="*/ 576188 h 580488"/>
              <a:gd name="connsiteX221" fmla="*/ 24403 w 600029"/>
              <a:gd name="connsiteY221" fmla="*/ 580488 h 580488"/>
              <a:gd name="connsiteX222" fmla="*/ 0 w 600029"/>
              <a:gd name="connsiteY222" fmla="*/ 580488 h 580488"/>
              <a:gd name="connsiteX223" fmla="*/ 0 w 600029"/>
              <a:gd name="connsiteY223" fmla="*/ 554688 h 580488"/>
              <a:gd name="connsiteX224" fmla="*/ 28710 w 600029"/>
              <a:gd name="connsiteY224" fmla="*/ 547521 h 580488"/>
              <a:gd name="connsiteX225" fmla="*/ 34452 w 600029"/>
              <a:gd name="connsiteY225" fmla="*/ 547521 h 580488"/>
              <a:gd name="connsiteX226" fmla="*/ 34452 w 600029"/>
              <a:gd name="connsiteY226" fmla="*/ 417085 h 580488"/>
              <a:gd name="connsiteX227" fmla="*/ 34452 w 600029"/>
              <a:gd name="connsiteY227" fmla="*/ 405618 h 580488"/>
              <a:gd name="connsiteX228" fmla="*/ 34452 w 600029"/>
              <a:gd name="connsiteY228" fmla="*/ 388418 h 580488"/>
              <a:gd name="connsiteX229" fmla="*/ 30145 w 600029"/>
              <a:gd name="connsiteY229" fmla="*/ 388418 h 580488"/>
              <a:gd name="connsiteX230" fmla="*/ 28710 w 600029"/>
              <a:gd name="connsiteY230" fmla="*/ 361184 h 580488"/>
              <a:gd name="connsiteX231" fmla="*/ 4306 w 600029"/>
              <a:gd name="connsiteY231" fmla="*/ 361184 h 580488"/>
              <a:gd name="connsiteX232" fmla="*/ 7177 w 600029"/>
              <a:gd name="connsiteY232" fmla="*/ 230748 h 580488"/>
              <a:gd name="connsiteX233" fmla="*/ 67468 w 600029"/>
              <a:gd name="connsiteY233" fmla="*/ 219282 h 580488"/>
              <a:gd name="connsiteX234" fmla="*/ 94742 w 600029"/>
              <a:gd name="connsiteY234" fmla="*/ 252249 h 580488"/>
              <a:gd name="connsiteX235" fmla="*/ 122016 w 600029"/>
              <a:gd name="connsiteY235" fmla="*/ 219282 h 580488"/>
              <a:gd name="connsiteX236" fmla="*/ 163645 w 600029"/>
              <a:gd name="connsiteY236" fmla="*/ 219282 h 580488"/>
              <a:gd name="connsiteX237" fmla="*/ 278484 w 600029"/>
              <a:gd name="connsiteY237" fmla="*/ 159080 h 580488"/>
              <a:gd name="connsiteX238" fmla="*/ 285661 w 600029"/>
              <a:gd name="connsiteY238" fmla="*/ 171981 h 580488"/>
              <a:gd name="connsiteX239" fmla="*/ 301451 w 600029"/>
              <a:gd name="connsiteY239" fmla="*/ 161947 h 580488"/>
              <a:gd name="connsiteX240" fmla="*/ 307193 w 600029"/>
              <a:gd name="connsiteY240" fmla="*/ 149047 h 580488"/>
              <a:gd name="connsiteX241" fmla="*/ 314371 w 600029"/>
              <a:gd name="connsiteY241" fmla="*/ 146180 h 580488"/>
              <a:gd name="connsiteX242" fmla="*/ 322983 w 600029"/>
              <a:gd name="connsiteY242" fmla="*/ 149047 h 580488"/>
              <a:gd name="connsiteX243" fmla="*/ 338774 w 600029"/>
              <a:gd name="connsiteY243" fmla="*/ 139013 h 580488"/>
              <a:gd name="connsiteX244" fmla="*/ 340209 w 600029"/>
              <a:gd name="connsiteY244" fmla="*/ 133280 h 580488"/>
              <a:gd name="connsiteX245" fmla="*/ 348822 w 600029"/>
              <a:gd name="connsiteY245" fmla="*/ 126113 h 580488"/>
              <a:gd name="connsiteX246" fmla="*/ 348822 w 600029"/>
              <a:gd name="connsiteY246" fmla="*/ 108913 h 580488"/>
              <a:gd name="connsiteX247" fmla="*/ 338774 w 600029"/>
              <a:gd name="connsiteY247" fmla="*/ 98879 h 580488"/>
              <a:gd name="connsiteX248" fmla="*/ 341645 w 600029"/>
              <a:gd name="connsiteY248" fmla="*/ 87412 h 580488"/>
              <a:gd name="connsiteX249" fmla="*/ 353129 w 600029"/>
              <a:gd name="connsiteY249" fmla="*/ 81679 h 580488"/>
              <a:gd name="connsiteX250" fmla="*/ 360306 w 600029"/>
              <a:gd name="connsiteY250" fmla="*/ 84546 h 580488"/>
              <a:gd name="connsiteX251" fmla="*/ 376096 w 600029"/>
              <a:gd name="connsiteY251" fmla="*/ 75946 h 580488"/>
              <a:gd name="connsiteX252" fmla="*/ 378967 w 600029"/>
              <a:gd name="connsiteY252" fmla="*/ 68779 h 580488"/>
              <a:gd name="connsiteX253" fmla="*/ 390451 w 600029"/>
              <a:gd name="connsiteY253" fmla="*/ 61612 h 580488"/>
              <a:gd name="connsiteX254" fmla="*/ 94832 w 600029"/>
              <a:gd name="connsiteY254" fmla="*/ 61612 h 580488"/>
              <a:gd name="connsiteX255" fmla="*/ 168054 w 600029"/>
              <a:gd name="connsiteY255" fmla="*/ 134719 h 580488"/>
              <a:gd name="connsiteX256" fmla="*/ 94832 w 600029"/>
              <a:gd name="connsiteY256" fmla="*/ 207826 h 580488"/>
              <a:gd name="connsiteX257" fmla="*/ 21610 w 600029"/>
              <a:gd name="connsiteY257" fmla="*/ 134719 h 580488"/>
              <a:gd name="connsiteX258" fmla="*/ 94832 w 600029"/>
              <a:gd name="connsiteY258" fmla="*/ 61612 h 580488"/>
              <a:gd name="connsiteX259" fmla="*/ 56095 w 600029"/>
              <a:gd name="connsiteY259" fmla="*/ 0 h 580488"/>
              <a:gd name="connsiteX260" fmla="*/ 600029 w 600029"/>
              <a:gd name="connsiteY260" fmla="*/ 0 h 580488"/>
              <a:gd name="connsiteX261" fmla="*/ 600029 w 600029"/>
              <a:gd name="connsiteY261" fmla="*/ 364156 h 580488"/>
              <a:gd name="connsiteX262" fmla="*/ 180956 w 600029"/>
              <a:gd name="connsiteY262" fmla="*/ 364156 h 580488"/>
              <a:gd name="connsiteX263" fmla="*/ 182391 w 600029"/>
              <a:gd name="connsiteY263" fmla="*/ 339783 h 580488"/>
              <a:gd name="connsiteX264" fmla="*/ 574196 w 600029"/>
              <a:gd name="connsiteY264" fmla="*/ 339783 h 580488"/>
              <a:gd name="connsiteX265" fmla="*/ 574196 w 600029"/>
              <a:gd name="connsiteY265" fmla="*/ 24373 h 580488"/>
              <a:gd name="connsiteX266" fmla="*/ 80493 w 600029"/>
              <a:gd name="connsiteY266" fmla="*/ 24373 h 580488"/>
              <a:gd name="connsiteX267" fmla="*/ 80493 w 600029"/>
              <a:gd name="connsiteY267" fmla="*/ 48745 h 580488"/>
              <a:gd name="connsiteX268" fmla="*/ 56095 w 600029"/>
              <a:gd name="connsiteY268" fmla="*/ 57347 h 58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</a:cxnLst>
            <a:rect l="l" t="t" r="r" b="b"/>
            <a:pathLst>
              <a:path w="600029" h="580488">
                <a:moveTo>
                  <a:pt x="453585" y="282542"/>
                </a:moveTo>
                <a:lnTo>
                  <a:pt x="549682" y="282542"/>
                </a:lnTo>
                <a:lnTo>
                  <a:pt x="549682" y="318406"/>
                </a:lnTo>
                <a:lnTo>
                  <a:pt x="453585" y="318406"/>
                </a:lnTo>
                <a:close/>
                <a:moveTo>
                  <a:pt x="430645" y="219282"/>
                </a:moveTo>
                <a:cubicBezTo>
                  <a:pt x="429209" y="219282"/>
                  <a:pt x="426338" y="220715"/>
                  <a:pt x="424903" y="223582"/>
                </a:cubicBezTo>
                <a:cubicBezTo>
                  <a:pt x="424903" y="225015"/>
                  <a:pt x="424903" y="226448"/>
                  <a:pt x="424903" y="227882"/>
                </a:cubicBezTo>
                <a:cubicBezTo>
                  <a:pt x="424903" y="229315"/>
                  <a:pt x="426338" y="230748"/>
                  <a:pt x="427774" y="232182"/>
                </a:cubicBezTo>
                <a:cubicBezTo>
                  <a:pt x="430645" y="233615"/>
                  <a:pt x="434951" y="232182"/>
                  <a:pt x="436387" y="229315"/>
                </a:cubicBezTo>
                <a:cubicBezTo>
                  <a:pt x="437822" y="226448"/>
                  <a:pt x="436387" y="222148"/>
                  <a:pt x="433516" y="220715"/>
                </a:cubicBezTo>
                <a:cubicBezTo>
                  <a:pt x="433516" y="220715"/>
                  <a:pt x="432080" y="219282"/>
                  <a:pt x="430645" y="219282"/>
                </a:cubicBezTo>
                <a:close/>
                <a:moveTo>
                  <a:pt x="354564" y="219282"/>
                </a:moveTo>
                <a:cubicBezTo>
                  <a:pt x="351693" y="219282"/>
                  <a:pt x="348822" y="219282"/>
                  <a:pt x="348822" y="222148"/>
                </a:cubicBezTo>
                <a:cubicBezTo>
                  <a:pt x="347387" y="223582"/>
                  <a:pt x="347387" y="225015"/>
                  <a:pt x="347387" y="226448"/>
                </a:cubicBezTo>
                <a:cubicBezTo>
                  <a:pt x="348822" y="227882"/>
                  <a:pt x="348822" y="229315"/>
                  <a:pt x="350258" y="230748"/>
                </a:cubicBezTo>
                <a:cubicBezTo>
                  <a:pt x="353129" y="232182"/>
                  <a:pt x="357435" y="230748"/>
                  <a:pt x="358871" y="227882"/>
                </a:cubicBezTo>
                <a:cubicBezTo>
                  <a:pt x="361742" y="225015"/>
                  <a:pt x="360306" y="220715"/>
                  <a:pt x="357435" y="219282"/>
                </a:cubicBezTo>
                <a:cubicBezTo>
                  <a:pt x="356000" y="219282"/>
                  <a:pt x="354564" y="219282"/>
                  <a:pt x="354564" y="219282"/>
                </a:cubicBezTo>
                <a:close/>
                <a:moveTo>
                  <a:pt x="469403" y="199215"/>
                </a:moveTo>
                <a:cubicBezTo>
                  <a:pt x="465096" y="199215"/>
                  <a:pt x="462225" y="202081"/>
                  <a:pt x="462225" y="204948"/>
                </a:cubicBezTo>
                <a:cubicBezTo>
                  <a:pt x="462225" y="207815"/>
                  <a:pt x="463661" y="209248"/>
                  <a:pt x="465096" y="209248"/>
                </a:cubicBezTo>
                <a:cubicBezTo>
                  <a:pt x="465096" y="210681"/>
                  <a:pt x="466532" y="212115"/>
                  <a:pt x="469403" y="212115"/>
                </a:cubicBezTo>
                <a:cubicBezTo>
                  <a:pt x="472274" y="212115"/>
                  <a:pt x="475145" y="209248"/>
                  <a:pt x="475145" y="204948"/>
                </a:cubicBezTo>
                <a:cubicBezTo>
                  <a:pt x="475145" y="202081"/>
                  <a:pt x="472274" y="199215"/>
                  <a:pt x="469403" y="199215"/>
                </a:cubicBezTo>
                <a:close/>
                <a:moveTo>
                  <a:pt x="391887" y="197781"/>
                </a:moveTo>
                <a:cubicBezTo>
                  <a:pt x="389016" y="197781"/>
                  <a:pt x="386145" y="200648"/>
                  <a:pt x="386145" y="204948"/>
                </a:cubicBezTo>
                <a:cubicBezTo>
                  <a:pt x="386145" y="207815"/>
                  <a:pt x="389016" y="210681"/>
                  <a:pt x="391887" y="210681"/>
                </a:cubicBezTo>
                <a:cubicBezTo>
                  <a:pt x="396193" y="210681"/>
                  <a:pt x="399064" y="207815"/>
                  <a:pt x="399064" y="204948"/>
                </a:cubicBezTo>
                <a:cubicBezTo>
                  <a:pt x="399064" y="200648"/>
                  <a:pt x="396193" y="197781"/>
                  <a:pt x="391887" y="197781"/>
                </a:cubicBezTo>
                <a:close/>
                <a:moveTo>
                  <a:pt x="315806" y="197781"/>
                </a:moveTo>
                <a:cubicBezTo>
                  <a:pt x="312935" y="197781"/>
                  <a:pt x="311500" y="199215"/>
                  <a:pt x="310064" y="200648"/>
                </a:cubicBezTo>
                <a:cubicBezTo>
                  <a:pt x="310064" y="202081"/>
                  <a:pt x="308629" y="203515"/>
                  <a:pt x="310064" y="206381"/>
                </a:cubicBezTo>
                <a:cubicBezTo>
                  <a:pt x="310064" y="207815"/>
                  <a:pt x="311500" y="209248"/>
                  <a:pt x="312935" y="209248"/>
                </a:cubicBezTo>
                <a:cubicBezTo>
                  <a:pt x="315806" y="210681"/>
                  <a:pt x="320113" y="210681"/>
                  <a:pt x="321548" y="207815"/>
                </a:cubicBezTo>
                <a:cubicBezTo>
                  <a:pt x="322983" y="203515"/>
                  <a:pt x="321548" y="200648"/>
                  <a:pt x="318677" y="199215"/>
                </a:cubicBezTo>
                <a:cubicBezTo>
                  <a:pt x="318677" y="197781"/>
                  <a:pt x="317242" y="197781"/>
                  <a:pt x="315806" y="197781"/>
                </a:cubicBezTo>
                <a:close/>
                <a:moveTo>
                  <a:pt x="469403" y="156214"/>
                </a:moveTo>
                <a:cubicBezTo>
                  <a:pt x="465096" y="156214"/>
                  <a:pt x="462225" y="159080"/>
                  <a:pt x="462225" y="161947"/>
                </a:cubicBezTo>
                <a:cubicBezTo>
                  <a:pt x="462225" y="166247"/>
                  <a:pt x="465096" y="169114"/>
                  <a:pt x="469403" y="169114"/>
                </a:cubicBezTo>
                <a:cubicBezTo>
                  <a:pt x="472274" y="169114"/>
                  <a:pt x="475145" y="166247"/>
                  <a:pt x="475145" y="161947"/>
                </a:cubicBezTo>
                <a:cubicBezTo>
                  <a:pt x="475145" y="160514"/>
                  <a:pt x="475145" y="159080"/>
                  <a:pt x="473709" y="157647"/>
                </a:cubicBezTo>
                <a:cubicBezTo>
                  <a:pt x="472274" y="156214"/>
                  <a:pt x="470838" y="156214"/>
                  <a:pt x="469403" y="156214"/>
                </a:cubicBezTo>
                <a:close/>
                <a:moveTo>
                  <a:pt x="391887" y="154780"/>
                </a:moveTo>
                <a:cubicBezTo>
                  <a:pt x="389016" y="154780"/>
                  <a:pt x="386145" y="157647"/>
                  <a:pt x="386145" y="160514"/>
                </a:cubicBezTo>
                <a:cubicBezTo>
                  <a:pt x="386145" y="164814"/>
                  <a:pt x="389016" y="167681"/>
                  <a:pt x="391887" y="167681"/>
                </a:cubicBezTo>
                <a:cubicBezTo>
                  <a:pt x="394758" y="167681"/>
                  <a:pt x="397629" y="164814"/>
                  <a:pt x="397629" y="160514"/>
                </a:cubicBezTo>
                <a:cubicBezTo>
                  <a:pt x="399064" y="159080"/>
                  <a:pt x="397629" y="157647"/>
                  <a:pt x="396193" y="156214"/>
                </a:cubicBezTo>
                <a:cubicBezTo>
                  <a:pt x="394758" y="154780"/>
                  <a:pt x="393322" y="154780"/>
                  <a:pt x="391887" y="154780"/>
                </a:cubicBezTo>
                <a:close/>
                <a:moveTo>
                  <a:pt x="311500" y="154780"/>
                </a:moveTo>
                <a:cubicBezTo>
                  <a:pt x="308629" y="156214"/>
                  <a:pt x="307193" y="160514"/>
                  <a:pt x="310064" y="163381"/>
                </a:cubicBezTo>
                <a:cubicBezTo>
                  <a:pt x="311500" y="166247"/>
                  <a:pt x="315806" y="167681"/>
                  <a:pt x="318677" y="166247"/>
                </a:cubicBezTo>
                <a:cubicBezTo>
                  <a:pt x="320113" y="164814"/>
                  <a:pt x="320113" y="163381"/>
                  <a:pt x="321548" y="161947"/>
                </a:cubicBezTo>
                <a:cubicBezTo>
                  <a:pt x="321548" y="160514"/>
                  <a:pt x="321548" y="159080"/>
                  <a:pt x="320113" y="157647"/>
                </a:cubicBezTo>
                <a:cubicBezTo>
                  <a:pt x="318677" y="154780"/>
                  <a:pt x="317242" y="154780"/>
                  <a:pt x="314371" y="154780"/>
                </a:cubicBezTo>
                <a:cubicBezTo>
                  <a:pt x="314371" y="154780"/>
                  <a:pt x="312935" y="154780"/>
                  <a:pt x="311500" y="154780"/>
                </a:cubicBezTo>
                <a:close/>
                <a:moveTo>
                  <a:pt x="417725" y="147614"/>
                </a:moveTo>
                <a:lnTo>
                  <a:pt x="404806" y="156214"/>
                </a:lnTo>
                <a:cubicBezTo>
                  <a:pt x="404806" y="157647"/>
                  <a:pt x="406241" y="159080"/>
                  <a:pt x="406241" y="160514"/>
                </a:cubicBezTo>
                <a:cubicBezTo>
                  <a:pt x="406241" y="166247"/>
                  <a:pt x="401935" y="171981"/>
                  <a:pt x="397629" y="173414"/>
                </a:cubicBezTo>
                <a:lnTo>
                  <a:pt x="397629" y="192048"/>
                </a:lnTo>
                <a:cubicBezTo>
                  <a:pt x="403370" y="194914"/>
                  <a:pt x="406241" y="199215"/>
                  <a:pt x="406241" y="204948"/>
                </a:cubicBezTo>
                <a:cubicBezTo>
                  <a:pt x="406241" y="206381"/>
                  <a:pt x="406241" y="207815"/>
                  <a:pt x="404806" y="209248"/>
                </a:cubicBezTo>
                <a:lnTo>
                  <a:pt x="419161" y="217848"/>
                </a:lnTo>
                <a:cubicBezTo>
                  <a:pt x="422032" y="214981"/>
                  <a:pt x="426338" y="212115"/>
                  <a:pt x="430645" y="212115"/>
                </a:cubicBezTo>
                <a:cubicBezTo>
                  <a:pt x="433516" y="212115"/>
                  <a:pt x="434951" y="213548"/>
                  <a:pt x="437822" y="213548"/>
                </a:cubicBezTo>
                <a:cubicBezTo>
                  <a:pt x="439258" y="214981"/>
                  <a:pt x="440693" y="216415"/>
                  <a:pt x="442129" y="217848"/>
                </a:cubicBezTo>
                <a:lnTo>
                  <a:pt x="455048" y="209248"/>
                </a:lnTo>
                <a:cubicBezTo>
                  <a:pt x="455048" y="207815"/>
                  <a:pt x="455048" y="206381"/>
                  <a:pt x="455048" y="204948"/>
                </a:cubicBezTo>
                <a:cubicBezTo>
                  <a:pt x="455048" y="197781"/>
                  <a:pt x="460790" y="192048"/>
                  <a:pt x="467967" y="192048"/>
                </a:cubicBezTo>
                <a:lnTo>
                  <a:pt x="467967" y="176281"/>
                </a:lnTo>
                <a:cubicBezTo>
                  <a:pt x="460790" y="174847"/>
                  <a:pt x="455048" y="169114"/>
                  <a:pt x="455048" y="161947"/>
                </a:cubicBezTo>
                <a:cubicBezTo>
                  <a:pt x="455048" y="160514"/>
                  <a:pt x="455048" y="160514"/>
                  <a:pt x="455048" y="160514"/>
                </a:cubicBezTo>
                <a:lnTo>
                  <a:pt x="439258" y="150480"/>
                </a:lnTo>
                <a:cubicBezTo>
                  <a:pt x="436387" y="153347"/>
                  <a:pt x="433516" y="154780"/>
                  <a:pt x="429209" y="154780"/>
                </a:cubicBezTo>
                <a:cubicBezTo>
                  <a:pt x="427774" y="154780"/>
                  <a:pt x="424903" y="154780"/>
                  <a:pt x="423467" y="153347"/>
                </a:cubicBezTo>
                <a:cubicBezTo>
                  <a:pt x="420596" y="151914"/>
                  <a:pt x="419161" y="150480"/>
                  <a:pt x="417725" y="147614"/>
                </a:cubicBezTo>
                <a:close/>
                <a:moveTo>
                  <a:pt x="341645" y="147614"/>
                </a:moveTo>
                <a:lnTo>
                  <a:pt x="327290" y="154780"/>
                </a:lnTo>
                <a:cubicBezTo>
                  <a:pt x="328725" y="157647"/>
                  <a:pt x="328725" y="160514"/>
                  <a:pt x="328725" y="163381"/>
                </a:cubicBezTo>
                <a:cubicBezTo>
                  <a:pt x="327290" y="167681"/>
                  <a:pt x="325854" y="170547"/>
                  <a:pt x="321548" y="171981"/>
                </a:cubicBezTo>
                <a:cubicBezTo>
                  <a:pt x="320113" y="173414"/>
                  <a:pt x="320113" y="173414"/>
                  <a:pt x="318677" y="173414"/>
                </a:cubicBezTo>
                <a:lnTo>
                  <a:pt x="318677" y="190614"/>
                </a:lnTo>
                <a:cubicBezTo>
                  <a:pt x="320113" y="190614"/>
                  <a:pt x="321548" y="190614"/>
                  <a:pt x="322983" y="192048"/>
                </a:cubicBezTo>
                <a:cubicBezTo>
                  <a:pt x="328725" y="194914"/>
                  <a:pt x="331596" y="203515"/>
                  <a:pt x="328725" y="209248"/>
                </a:cubicBezTo>
                <a:lnTo>
                  <a:pt x="343080" y="216415"/>
                </a:lnTo>
                <a:cubicBezTo>
                  <a:pt x="344516" y="213548"/>
                  <a:pt x="348822" y="210681"/>
                  <a:pt x="354564" y="210681"/>
                </a:cubicBezTo>
                <a:cubicBezTo>
                  <a:pt x="356000" y="210681"/>
                  <a:pt x="358871" y="212115"/>
                  <a:pt x="360306" y="213548"/>
                </a:cubicBezTo>
                <a:cubicBezTo>
                  <a:pt x="361742" y="213548"/>
                  <a:pt x="363177" y="214981"/>
                  <a:pt x="364612" y="216415"/>
                </a:cubicBezTo>
                <a:lnTo>
                  <a:pt x="378967" y="207815"/>
                </a:lnTo>
                <a:cubicBezTo>
                  <a:pt x="378967" y="206381"/>
                  <a:pt x="377532" y="204948"/>
                  <a:pt x="377532" y="203515"/>
                </a:cubicBezTo>
                <a:cubicBezTo>
                  <a:pt x="377532" y="197781"/>
                  <a:pt x="381838" y="193481"/>
                  <a:pt x="387580" y="190614"/>
                </a:cubicBezTo>
                <a:lnTo>
                  <a:pt x="387580" y="173414"/>
                </a:lnTo>
                <a:cubicBezTo>
                  <a:pt x="381838" y="171981"/>
                  <a:pt x="377532" y="167681"/>
                  <a:pt x="377532" y="160514"/>
                </a:cubicBezTo>
                <a:cubicBezTo>
                  <a:pt x="377532" y="160514"/>
                  <a:pt x="377532" y="159080"/>
                  <a:pt x="377532" y="159080"/>
                </a:cubicBezTo>
                <a:lnTo>
                  <a:pt x="363177" y="149047"/>
                </a:lnTo>
                <a:cubicBezTo>
                  <a:pt x="360306" y="151914"/>
                  <a:pt x="356000" y="153347"/>
                  <a:pt x="353129" y="153347"/>
                </a:cubicBezTo>
                <a:cubicBezTo>
                  <a:pt x="350258" y="153347"/>
                  <a:pt x="347387" y="153347"/>
                  <a:pt x="345951" y="151914"/>
                </a:cubicBezTo>
                <a:cubicBezTo>
                  <a:pt x="344516" y="150480"/>
                  <a:pt x="341645" y="149047"/>
                  <a:pt x="341645" y="147614"/>
                </a:cubicBezTo>
                <a:close/>
                <a:moveTo>
                  <a:pt x="429209" y="134713"/>
                </a:moveTo>
                <a:cubicBezTo>
                  <a:pt x="427774" y="134713"/>
                  <a:pt x="424903" y="136147"/>
                  <a:pt x="423467" y="137580"/>
                </a:cubicBezTo>
                <a:cubicBezTo>
                  <a:pt x="422032" y="140447"/>
                  <a:pt x="423467" y="144747"/>
                  <a:pt x="426338" y="146180"/>
                </a:cubicBezTo>
                <a:cubicBezTo>
                  <a:pt x="429209" y="147614"/>
                  <a:pt x="433516" y="147614"/>
                  <a:pt x="434951" y="144747"/>
                </a:cubicBezTo>
                <a:cubicBezTo>
                  <a:pt x="436387" y="143313"/>
                  <a:pt x="436387" y="140447"/>
                  <a:pt x="436387" y="139013"/>
                </a:cubicBezTo>
                <a:cubicBezTo>
                  <a:pt x="434951" y="137580"/>
                  <a:pt x="434951" y="136147"/>
                  <a:pt x="433516" y="136147"/>
                </a:cubicBezTo>
                <a:cubicBezTo>
                  <a:pt x="432080" y="134713"/>
                  <a:pt x="430645" y="134713"/>
                  <a:pt x="429209" y="134713"/>
                </a:cubicBezTo>
                <a:close/>
                <a:moveTo>
                  <a:pt x="353129" y="133280"/>
                </a:moveTo>
                <a:cubicBezTo>
                  <a:pt x="350258" y="133280"/>
                  <a:pt x="348822" y="134713"/>
                  <a:pt x="347387" y="136147"/>
                </a:cubicBezTo>
                <a:cubicBezTo>
                  <a:pt x="345951" y="139013"/>
                  <a:pt x="345951" y="143313"/>
                  <a:pt x="350258" y="144747"/>
                </a:cubicBezTo>
                <a:cubicBezTo>
                  <a:pt x="353129" y="147614"/>
                  <a:pt x="356000" y="146180"/>
                  <a:pt x="358871" y="143313"/>
                </a:cubicBezTo>
                <a:cubicBezTo>
                  <a:pt x="358871" y="141880"/>
                  <a:pt x="358871" y="140447"/>
                  <a:pt x="358871" y="137580"/>
                </a:cubicBezTo>
                <a:cubicBezTo>
                  <a:pt x="358871" y="136147"/>
                  <a:pt x="357435" y="134713"/>
                  <a:pt x="356000" y="134713"/>
                </a:cubicBezTo>
                <a:cubicBezTo>
                  <a:pt x="354564" y="133280"/>
                  <a:pt x="354564" y="133280"/>
                  <a:pt x="353129" y="133280"/>
                </a:cubicBezTo>
                <a:close/>
                <a:moveTo>
                  <a:pt x="429209" y="90279"/>
                </a:moveTo>
                <a:cubicBezTo>
                  <a:pt x="426338" y="90279"/>
                  <a:pt x="423467" y="93146"/>
                  <a:pt x="423467" y="97446"/>
                </a:cubicBezTo>
                <a:cubicBezTo>
                  <a:pt x="423467" y="100313"/>
                  <a:pt x="426338" y="103179"/>
                  <a:pt x="429209" y="103179"/>
                </a:cubicBezTo>
                <a:cubicBezTo>
                  <a:pt x="433516" y="103179"/>
                  <a:pt x="436387" y="100313"/>
                  <a:pt x="436387" y="97446"/>
                </a:cubicBezTo>
                <a:cubicBezTo>
                  <a:pt x="436387" y="96013"/>
                  <a:pt x="434951" y="94579"/>
                  <a:pt x="433516" y="93146"/>
                </a:cubicBezTo>
                <a:cubicBezTo>
                  <a:pt x="433516" y="91713"/>
                  <a:pt x="430645" y="90279"/>
                  <a:pt x="429209" y="90279"/>
                </a:cubicBezTo>
                <a:close/>
                <a:moveTo>
                  <a:pt x="353129" y="90279"/>
                </a:moveTo>
                <a:cubicBezTo>
                  <a:pt x="348822" y="90279"/>
                  <a:pt x="345951" y="93146"/>
                  <a:pt x="345951" y="96013"/>
                </a:cubicBezTo>
                <a:cubicBezTo>
                  <a:pt x="345951" y="98879"/>
                  <a:pt x="348822" y="103179"/>
                  <a:pt x="353129" y="103179"/>
                </a:cubicBezTo>
                <a:cubicBezTo>
                  <a:pt x="356000" y="103179"/>
                  <a:pt x="358871" y="100313"/>
                  <a:pt x="358871" y="96013"/>
                </a:cubicBezTo>
                <a:cubicBezTo>
                  <a:pt x="358871" y="94579"/>
                  <a:pt x="358871" y="93146"/>
                  <a:pt x="357435" y="91713"/>
                </a:cubicBezTo>
                <a:cubicBezTo>
                  <a:pt x="356000" y="90279"/>
                  <a:pt x="354564" y="90279"/>
                  <a:pt x="353129" y="90279"/>
                </a:cubicBezTo>
                <a:close/>
                <a:moveTo>
                  <a:pt x="378967" y="83112"/>
                </a:moveTo>
                <a:lnTo>
                  <a:pt x="366048" y="90279"/>
                </a:lnTo>
                <a:cubicBezTo>
                  <a:pt x="366048" y="93146"/>
                  <a:pt x="366048" y="94579"/>
                  <a:pt x="366048" y="96013"/>
                </a:cubicBezTo>
                <a:cubicBezTo>
                  <a:pt x="366048" y="101746"/>
                  <a:pt x="363177" y="106046"/>
                  <a:pt x="358871" y="108913"/>
                </a:cubicBezTo>
                <a:lnTo>
                  <a:pt x="358871" y="127547"/>
                </a:lnTo>
                <a:cubicBezTo>
                  <a:pt x="360306" y="127547"/>
                  <a:pt x="360306" y="127547"/>
                  <a:pt x="361742" y="128980"/>
                </a:cubicBezTo>
                <a:cubicBezTo>
                  <a:pt x="363177" y="130413"/>
                  <a:pt x="366048" y="133280"/>
                  <a:pt x="366048" y="136147"/>
                </a:cubicBezTo>
                <a:cubicBezTo>
                  <a:pt x="367483" y="139013"/>
                  <a:pt x="367483" y="140447"/>
                  <a:pt x="366048" y="143313"/>
                </a:cubicBezTo>
                <a:lnTo>
                  <a:pt x="381838" y="151914"/>
                </a:lnTo>
                <a:cubicBezTo>
                  <a:pt x="384709" y="149047"/>
                  <a:pt x="387580" y="147614"/>
                  <a:pt x="391887" y="147614"/>
                </a:cubicBezTo>
                <a:cubicBezTo>
                  <a:pt x="394758" y="147614"/>
                  <a:pt x="397629" y="147614"/>
                  <a:pt x="400500" y="149047"/>
                </a:cubicBezTo>
                <a:lnTo>
                  <a:pt x="416290" y="140447"/>
                </a:lnTo>
                <a:cubicBezTo>
                  <a:pt x="416290" y="139013"/>
                  <a:pt x="416290" y="136147"/>
                  <a:pt x="417725" y="134713"/>
                </a:cubicBezTo>
                <a:cubicBezTo>
                  <a:pt x="419161" y="130413"/>
                  <a:pt x="423467" y="127547"/>
                  <a:pt x="427774" y="127547"/>
                </a:cubicBezTo>
                <a:lnTo>
                  <a:pt x="427774" y="110346"/>
                </a:lnTo>
                <a:cubicBezTo>
                  <a:pt x="420596" y="110346"/>
                  <a:pt x="414854" y="104613"/>
                  <a:pt x="414854" y="97446"/>
                </a:cubicBezTo>
                <a:cubicBezTo>
                  <a:pt x="414854" y="96013"/>
                  <a:pt x="416290" y="96013"/>
                  <a:pt x="416290" y="94579"/>
                </a:cubicBezTo>
                <a:lnTo>
                  <a:pt x="400500" y="85979"/>
                </a:lnTo>
                <a:cubicBezTo>
                  <a:pt x="397629" y="88846"/>
                  <a:pt x="393322" y="90279"/>
                  <a:pt x="390451" y="90279"/>
                </a:cubicBezTo>
                <a:cubicBezTo>
                  <a:pt x="387580" y="90279"/>
                  <a:pt x="386145" y="88846"/>
                  <a:pt x="383274" y="88846"/>
                </a:cubicBezTo>
                <a:cubicBezTo>
                  <a:pt x="381838" y="87412"/>
                  <a:pt x="380403" y="84546"/>
                  <a:pt x="378967" y="83112"/>
                </a:cubicBezTo>
                <a:close/>
                <a:moveTo>
                  <a:pt x="390451" y="70212"/>
                </a:moveTo>
                <a:cubicBezTo>
                  <a:pt x="387580" y="70212"/>
                  <a:pt x="386145" y="70212"/>
                  <a:pt x="384709" y="73079"/>
                </a:cubicBezTo>
                <a:cubicBezTo>
                  <a:pt x="383274" y="75946"/>
                  <a:pt x="384709" y="80246"/>
                  <a:pt x="387580" y="81679"/>
                </a:cubicBezTo>
                <a:cubicBezTo>
                  <a:pt x="390451" y="83112"/>
                  <a:pt x="394758" y="81679"/>
                  <a:pt x="396193" y="78812"/>
                </a:cubicBezTo>
                <a:cubicBezTo>
                  <a:pt x="396193" y="77379"/>
                  <a:pt x="397629" y="75946"/>
                  <a:pt x="396193" y="74512"/>
                </a:cubicBezTo>
                <a:cubicBezTo>
                  <a:pt x="396193" y="73079"/>
                  <a:pt x="394758" y="71646"/>
                  <a:pt x="393322" y="70212"/>
                </a:cubicBezTo>
                <a:cubicBezTo>
                  <a:pt x="391887" y="70212"/>
                  <a:pt x="391887" y="70212"/>
                  <a:pt x="390451" y="70212"/>
                </a:cubicBezTo>
                <a:close/>
                <a:moveTo>
                  <a:pt x="390451" y="61612"/>
                </a:moveTo>
                <a:cubicBezTo>
                  <a:pt x="393322" y="61612"/>
                  <a:pt x="394758" y="63045"/>
                  <a:pt x="397629" y="64479"/>
                </a:cubicBezTo>
                <a:cubicBezTo>
                  <a:pt x="400500" y="65912"/>
                  <a:pt x="403370" y="68779"/>
                  <a:pt x="403370" y="73079"/>
                </a:cubicBezTo>
                <a:cubicBezTo>
                  <a:pt x="404806" y="74512"/>
                  <a:pt x="404806" y="77379"/>
                  <a:pt x="403370" y="78812"/>
                </a:cubicBezTo>
                <a:lnTo>
                  <a:pt x="419161" y="88846"/>
                </a:lnTo>
                <a:cubicBezTo>
                  <a:pt x="422032" y="84546"/>
                  <a:pt x="424903" y="83112"/>
                  <a:pt x="429209" y="83112"/>
                </a:cubicBezTo>
                <a:cubicBezTo>
                  <a:pt x="433516" y="83112"/>
                  <a:pt x="436387" y="84546"/>
                  <a:pt x="439258" y="87412"/>
                </a:cubicBezTo>
                <a:cubicBezTo>
                  <a:pt x="442129" y="90279"/>
                  <a:pt x="443564" y="93146"/>
                  <a:pt x="443564" y="97446"/>
                </a:cubicBezTo>
                <a:cubicBezTo>
                  <a:pt x="443564" y="103179"/>
                  <a:pt x="440693" y="107480"/>
                  <a:pt x="434951" y="110346"/>
                </a:cubicBezTo>
                <a:lnTo>
                  <a:pt x="436387" y="127547"/>
                </a:lnTo>
                <a:cubicBezTo>
                  <a:pt x="437822" y="128980"/>
                  <a:pt x="437822" y="130413"/>
                  <a:pt x="439258" y="130413"/>
                </a:cubicBezTo>
                <a:cubicBezTo>
                  <a:pt x="440693" y="133280"/>
                  <a:pt x="442129" y="134713"/>
                  <a:pt x="443564" y="137580"/>
                </a:cubicBezTo>
                <a:cubicBezTo>
                  <a:pt x="443564" y="139013"/>
                  <a:pt x="443564" y="141880"/>
                  <a:pt x="443564" y="144747"/>
                </a:cubicBezTo>
                <a:lnTo>
                  <a:pt x="457919" y="153347"/>
                </a:lnTo>
                <a:cubicBezTo>
                  <a:pt x="460790" y="150480"/>
                  <a:pt x="465096" y="147614"/>
                  <a:pt x="469403" y="147614"/>
                </a:cubicBezTo>
                <a:cubicBezTo>
                  <a:pt x="472274" y="147614"/>
                  <a:pt x="476580" y="150480"/>
                  <a:pt x="479451" y="151914"/>
                </a:cubicBezTo>
                <a:cubicBezTo>
                  <a:pt x="480887" y="154780"/>
                  <a:pt x="482322" y="159080"/>
                  <a:pt x="482322" y="161947"/>
                </a:cubicBezTo>
                <a:cubicBezTo>
                  <a:pt x="482322" y="167681"/>
                  <a:pt x="479451" y="171981"/>
                  <a:pt x="475145" y="174847"/>
                </a:cubicBezTo>
                <a:lnTo>
                  <a:pt x="475145" y="193481"/>
                </a:lnTo>
                <a:cubicBezTo>
                  <a:pt x="479451" y="194914"/>
                  <a:pt x="482322" y="200648"/>
                  <a:pt x="482322" y="206381"/>
                </a:cubicBezTo>
                <a:cubicBezTo>
                  <a:pt x="482322" y="213548"/>
                  <a:pt x="476580" y="219282"/>
                  <a:pt x="469403" y="219282"/>
                </a:cubicBezTo>
                <a:cubicBezTo>
                  <a:pt x="465096" y="219282"/>
                  <a:pt x="462225" y="217848"/>
                  <a:pt x="459354" y="216415"/>
                </a:cubicBezTo>
                <a:lnTo>
                  <a:pt x="444999" y="225015"/>
                </a:lnTo>
                <a:cubicBezTo>
                  <a:pt x="444999" y="227882"/>
                  <a:pt x="444999" y="230748"/>
                  <a:pt x="443564" y="233615"/>
                </a:cubicBezTo>
                <a:cubicBezTo>
                  <a:pt x="440693" y="237915"/>
                  <a:pt x="436387" y="239349"/>
                  <a:pt x="430645" y="239349"/>
                </a:cubicBezTo>
                <a:cubicBezTo>
                  <a:pt x="427774" y="239349"/>
                  <a:pt x="426338" y="239349"/>
                  <a:pt x="423467" y="237915"/>
                </a:cubicBezTo>
                <a:cubicBezTo>
                  <a:pt x="420596" y="236482"/>
                  <a:pt x="417725" y="233615"/>
                  <a:pt x="417725" y="229315"/>
                </a:cubicBezTo>
                <a:cubicBezTo>
                  <a:pt x="416290" y="227882"/>
                  <a:pt x="416290" y="226448"/>
                  <a:pt x="416290" y="225015"/>
                </a:cubicBezTo>
                <a:lnTo>
                  <a:pt x="400500" y="214981"/>
                </a:lnTo>
                <a:cubicBezTo>
                  <a:pt x="397629" y="217848"/>
                  <a:pt x="394758" y="217848"/>
                  <a:pt x="391887" y="217848"/>
                </a:cubicBezTo>
                <a:cubicBezTo>
                  <a:pt x="389016" y="217848"/>
                  <a:pt x="384709" y="216415"/>
                  <a:pt x="383274" y="214981"/>
                </a:cubicBezTo>
                <a:lnTo>
                  <a:pt x="367483" y="223582"/>
                </a:lnTo>
                <a:cubicBezTo>
                  <a:pt x="367483" y="226448"/>
                  <a:pt x="367483" y="229315"/>
                  <a:pt x="366048" y="232182"/>
                </a:cubicBezTo>
                <a:cubicBezTo>
                  <a:pt x="363177" y="236482"/>
                  <a:pt x="358871" y="239349"/>
                  <a:pt x="353129" y="239349"/>
                </a:cubicBezTo>
                <a:cubicBezTo>
                  <a:pt x="351693" y="239349"/>
                  <a:pt x="348822" y="237915"/>
                  <a:pt x="347387" y="236482"/>
                </a:cubicBezTo>
                <a:cubicBezTo>
                  <a:pt x="343080" y="235049"/>
                  <a:pt x="341645" y="232182"/>
                  <a:pt x="340209" y="229315"/>
                </a:cubicBezTo>
                <a:cubicBezTo>
                  <a:pt x="340209" y="226448"/>
                  <a:pt x="340209" y="225015"/>
                  <a:pt x="340209" y="223582"/>
                </a:cubicBezTo>
                <a:lnTo>
                  <a:pt x="324419" y="214981"/>
                </a:lnTo>
                <a:cubicBezTo>
                  <a:pt x="321548" y="216415"/>
                  <a:pt x="318677" y="217848"/>
                  <a:pt x="315806" y="217848"/>
                </a:cubicBezTo>
                <a:cubicBezTo>
                  <a:pt x="312935" y="217848"/>
                  <a:pt x="311500" y="217848"/>
                  <a:pt x="308629" y="216415"/>
                </a:cubicBezTo>
                <a:cubicBezTo>
                  <a:pt x="305758" y="213548"/>
                  <a:pt x="302887" y="210681"/>
                  <a:pt x="302887" y="207815"/>
                </a:cubicBezTo>
                <a:cubicBezTo>
                  <a:pt x="301451" y="203515"/>
                  <a:pt x="301451" y="200648"/>
                  <a:pt x="304322" y="196348"/>
                </a:cubicBezTo>
                <a:cubicBezTo>
                  <a:pt x="305758" y="194914"/>
                  <a:pt x="308629" y="192048"/>
                  <a:pt x="311500" y="190614"/>
                </a:cubicBezTo>
                <a:lnTo>
                  <a:pt x="310064" y="173414"/>
                </a:lnTo>
                <a:cubicBezTo>
                  <a:pt x="308629" y="173414"/>
                  <a:pt x="307193" y="171981"/>
                  <a:pt x="304322" y="170547"/>
                </a:cubicBezTo>
                <a:lnTo>
                  <a:pt x="289967" y="180581"/>
                </a:lnTo>
                <a:lnTo>
                  <a:pt x="295709" y="192048"/>
                </a:lnTo>
                <a:lnTo>
                  <a:pt x="169387" y="256549"/>
                </a:lnTo>
                <a:lnTo>
                  <a:pt x="162210" y="388418"/>
                </a:lnTo>
                <a:lnTo>
                  <a:pt x="157903" y="388418"/>
                </a:lnTo>
                <a:lnTo>
                  <a:pt x="157903" y="405618"/>
                </a:lnTo>
                <a:lnTo>
                  <a:pt x="157903" y="417085"/>
                </a:lnTo>
                <a:lnTo>
                  <a:pt x="157903" y="547521"/>
                </a:lnTo>
                <a:lnTo>
                  <a:pt x="162210" y="547521"/>
                </a:lnTo>
                <a:lnTo>
                  <a:pt x="192355" y="554688"/>
                </a:lnTo>
                <a:lnTo>
                  <a:pt x="192355" y="580488"/>
                </a:lnTo>
                <a:lnTo>
                  <a:pt x="166516" y="580488"/>
                </a:lnTo>
                <a:lnTo>
                  <a:pt x="137806" y="576188"/>
                </a:lnTo>
                <a:lnTo>
                  <a:pt x="137806" y="580488"/>
                </a:lnTo>
                <a:lnTo>
                  <a:pt x="104790" y="580488"/>
                </a:lnTo>
                <a:lnTo>
                  <a:pt x="104790" y="550388"/>
                </a:lnTo>
                <a:lnTo>
                  <a:pt x="104790" y="547521"/>
                </a:lnTo>
                <a:lnTo>
                  <a:pt x="104790" y="417085"/>
                </a:lnTo>
                <a:lnTo>
                  <a:pt x="86129" y="417085"/>
                </a:lnTo>
                <a:lnTo>
                  <a:pt x="86129" y="547521"/>
                </a:lnTo>
                <a:lnTo>
                  <a:pt x="86129" y="550388"/>
                </a:lnTo>
                <a:lnTo>
                  <a:pt x="86129" y="580488"/>
                </a:lnTo>
                <a:lnTo>
                  <a:pt x="54548" y="580488"/>
                </a:lnTo>
                <a:lnTo>
                  <a:pt x="54548" y="576188"/>
                </a:lnTo>
                <a:lnTo>
                  <a:pt x="24403" y="580488"/>
                </a:lnTo>
                <a:lnTo>
                  <a:pt x="0" y="580488"/>
                </a:lnTo>
                <a:lnTo>
                  <a:pt x="0" y="554688"/>
                </a:lnTo>
                <a:lnTo>
                  <a:pt x="28710" y="547521"/>
                </a:lnTo>
                <a:lnTo>
                  <a:pt x="34452" y="547521"/>
                </a:lnTo>
                <a:lnTo>
                  <a:pt x="34452" y="417085"/>
                </a:lnTo>
                <a:lnTo>
                  <a:pt x="34452" y="405618"/>
                </a:lnTo>
                <a:lnTo>
                  <a:pt x="34452" y="388418"/>
                </a:lnTo>
                <a:lnTo>
                  <a:pt x="30145" y="388418"/>
                </a:lnTo>
                <a:lnTo>
                  <a:pt x="28710" y="361184"/>
                </a:lnTo>
                <a:lnTo>
                  <a:pt x="4306" y="361184"/>
                </a:lnTo>
                <a:lnTo>
                  <a:pt x="7177" y="230748"/>
                </a:lnTo>
                <a:lnTo>
                  <a:pt x="67468" y="219282"/>
                </a:lnTo>
                <a:lnTo>
                  <a:pt x="94742" y="252249"/>
                </a:lnTo>
                <a:lnTo>
                  <a:pt x="122016" y="219282"/>
                </a:lnTo>
                <a:lnTo>
                  <a:pt x="163645" y="219282"/>
                </a:lnTo>
                <a:lnTo>
                  <a:pt x="278484" y="159080"/>
                </a:lnTo>
                <a:lnTo>
                  <a:pt x="285661" y="171981"/>
                </a:lnTo>
                <a:lnTo>
                  <a:pt x="301451" y="161947"/>
                </a:lnTo>
                <a:cubicBezTo>
                  <a:pt x="301451" y="156214"/>
                  <a:pt x="302887" y="151914"/>
                  <a:pt x="307193" y="149047"/>
                </a:cubicBezTo>
                <a:cubicBezTo>
                  <a:pt x="310064" y="147614"/>
                  <a:pt x="312935" y="146180"/>
                  <a:pt x="314371" y="146180"/>
                </a:cubicBezTo>
                <a:cubicBezTo>
                  <a:pt x="317242" y="146180"/>
                  <a:pt x="320113" y="147614"/>
                  <a:pt x="322983" y="149047"/>
                </a:cubicBezTo>
                <a:lnTo>
                  <a:pt x="338774" y="139013"/>
                </a:lnTo>
                <a:cubicBezTo>
                  <a:pt x="338774" y="137580"/>
                  <a:pt x="340209" y="134713"/>
                  <a:pt x="340209" y="133280"/>
                </a:cubicBezTo>
                <a:cubicBezTo>
                  <a:pt x="343080" y="130413"/>
                  <a:pt x="345951" y="127547"/>
                  <a:pt x="348822" y="126113"/>
                </a:cubicBezTo>
                <a:lnTo>
                  <a:pt x="348822" y="108913"/>
                </a:lnTo>
                <a:cubicBezTo>
                  <a:pt x="344516" y="108913"/>
                  <a:pt x="340209" y="106046"/>
                  <a:pt x="338774" y="98879"/>
                </a:cubicBezTo>
                <a:cubicBezTo>
                  <a:pt x="337338" y="91713"/>
                  <a:pt x="341645" y="88846"/>
                  <a:pt x="341645" y="87412"/>
                </a:cubicBezTo>
                <a:cubicBezTo>
                  <a:pt x="343080" y="84546"/>
                  <a:pt x="348822" y="81679"/>
                  <a:pt x="353129" y="81679"/>
                </a:cubicBezTo>
                <a:cubicBezTo>
                  <a:pt x="356000" y="81679"/>
                  <a:pt x="358871" y="83112"/>
                  <a:pt x="360306" y="84546"/>
                </a:cubicBezTo>
                <a:lnTo>
                  <a:pt x="376096" y="75946"/>
                </a:lnTo>
                <a:cubicBezTo>
                  <a:pt x="376096" y="73079"/>
                  <a:pt x="377532" y="71646"/>
                  <a:pt x="378967" y="68779"/>
                </a:cubicBezTo>
                <a:cubicBezTo>
                  <a:pt x="380403" y="64479"/>
                  <a:pt x="384709" y="61612"/>
                  <a:pt x="390451" y="61612"/>
                </a:cubicBezTo>
                <a:close/>
                <a:moveTo>
                  <a:pt x="94832" y="61612"/>
                </a:moveTo>
                <a:cubicBezTo>
                  <a:pt x="135271" y="61612"/>
                  <a:pt x="168054" y="94343"/>
                  <a:pt x="168054" y="134719"/>
                </a:cubicBezTo>
                <a:cubicBezTo>
                  <a:pt x="168054" y="175095"/>
                  <a:pt x="135271" y="207826"/>
                  <a:pt x="94832" y="207826"/>
                </a:cubicBezTo>
                <a:cubicBezTo>
                  <a:pt x="54393" y="207826"/>
                  <a:pt x="21610" y="175095"/>
                  <a:pt x="21610" y="134719"/>
                </a:cubicBezTo>
                <a:cubicBezTo>
                  <a:pt x="21610" y="94343"/>
                  <a:pt x="54393" y="61612"/>
                  <a:pt x="94832" y="61612"/>
                </a:cubicBezTo>
                <a:close/>
                <a:moveTo>
                  <a:pt x="56095" y="0"/>
                </a:moveTo>
                <a:lnTo>
                  <a:pt x="600029" y="0"/>
                </a:lnTo>
                <a:lnTo>
                  <a:pt x="600029" y="364156"/>
                </a:lnTo>
                <a:lnTo>
                  <a:pt x="180956" y="364156"/>
                </a:lnTo>
                <a:lnTo>
                  <a:pt x="182391" y="339783"/>
                </a:lnTo>
                <a:lnTo>
                  <a:pt x="574196" y="339783"/>
                </a:lnTo>
                <a:lnTo>
                  <a:pt x="574196" y="24373"/>
                </a:lnTo>
                <a:lnTo>
                  <a:pt x="80493" y="24373"/>
                </a:lnTo>
                <a:lnTo>
                  <a:pt x="80493" y="48745"/>
                </a:lnTo>
                <a:lnTo>
                  <a:pt x="56095" y="573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HK" altLang="en-US"/>
          </a:p>
        </p:txBody>
      </p:sp>
      <p:cxnSp>
        <p:nvCxnSpPr>
          <p:cNvPr id="4" name="直線接點 3"/>
          <p:cNvCxnSpPr/>
          <p:nvPr userDrawn="1"/>
        </p:nvCxnSpPr>
        <p:spPr>
          <a:xfrm>
            <a:off x="4511030" y="1989634"/>
            <a:ext cx="6120680" cy="0"/>
          </a:xfrm>
          <a:prstGeom prst="line">
            <a:avLst/>
          </a:prstGeom>
          <a:ln w="762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 userDrawn="1"/>
        </p:nvCxnSpPr>
        <p:spPr>
          <a:xfrm>
            <a:off x="4511030" y="4497499"/>
            <a:ext cx="6120680" cy="0"/>
          </a:xfrm>
          <a:prstGeom prst="line">
            <a:avLst/>
          </a:prstGeom>
          <a:ln w="762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96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課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 hasCustomPrompt="1"/>
          </p:nvPr>
        </p:nvSpPr>
        <p:spPr>
          <a:xfrm>
            <a:off x="333375" y="1"/>
            <a:ext cx="9938295" cy="83750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121912" tIns="60956" rIns="121912" bIns="60956" anchor="ctr">
            <a:noAutofit/>
          </a:bodyPr>
          <a:lstStyle>
            <a:lvl1pPr algn="l">
              <a:defRPr sz="4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標題</a:t>
            </a:r>
            <a:r>
              <a:rPr lang="en-US" altLang="zh-TW" dirty="0" err="1"/>
              <a:t>44pt</a:t>
            </a:r>
            <a:r>
              <a:rPr lang="zh-TW" altLang="en-US" dirty="0"/>
              <a:t>粗體，微軟正黑體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4963" y="931742"/>
            <a:ext cx="11304587" cy="55214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3600" b="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6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/>
            <a:endParaRPr lang="zh-TW" altLang="en-US" dirty="0"/>
          </a:p>
        </p:txBody>
      </p:sp>
      <p:cxnSp>
        <p:nvCxnSpPr>
          <p:cNvPr id="10" name="直線接點 9"/>
          <p:cNvCxnSpPr/>
          <p:nvPr userDrawn="1"/>
        </p:nvCxnSpPr>
        <p:spPr>
          <a:xfrm>
            <a:off x="334963" y="837506"/>
            <a:ext cx="11520487" cy="0"/>
          </a:xfrm>
          <a:prstGeom prst="line">
            <a:avLst/>
          </a:prstGeom>
          <a:ln w="28575" cap="rnd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知識快遞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948631" y="69156"/>
            <a:ext cx="2554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defRPr>
            </a:lvl9pPr>
          </a:lstStyle>
          <a:p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DA936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知識快遞</a:t>
            </a:r>
          </a:p>
        </p:txBody>
      </p:sp>
      <p:cxnSp>
        <p:nvCxnSpPr>
          <p:cNvPr id="15" name="直線接點 14"/>
          <p:cNvCxnSpPr/>
          <p:nvPr userDrawn="1"/>
        </p:nvCxnSpPr>
        <p:spPr>
          <a:xfrm>
            <a:off x="334963" y="837506"/>
            <a:ext cx="11520487" cy="0"/>
          </a:xfrm>
          <a:prstGeom prst="line">
            <a:avLst/>
          </a:prstGeom>
          <a:ln w="28575" cap="rnd">
            <a:solidFill>
              <a:srgbClr val="EDA93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4963" y="931742"/>
            <a:ext cx="11304587" cy="5521446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Char char="▪"/>
              <a:tabLst/>
              <a:defRPr sz="3600" baseline="0">
                <a:latin typeface="+mn-lt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課文</a:t>
            </a:r>
            <a:r>
              <a:rPr lang="en-US" altLang="zh-TW" dirty="0" err="1"/>
              <a:t>36pt</a:t>
            </a:r>
            <a:r>
              <a:rPr lang="zh-TW" altLang="en-US" dirty="0"/>
              <a:t>，正黑體、小標可加粗、行距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  <p:pic>
        <p:nvPicPr>
          <p:cNvPr id="8" name="圖片 7">
            <a:hlinkClick r:id="" action="ppaction://noaction"/>
            <a:extLst>
              <a:ext uri="{FF2B5EF4-FFF2-40B4-BE49-F238E27FC236}">
                <a16:creationId xmlns:a16="http://schemas.microsoft.com/office/drawing/2014/main" id="{9E552A6D-83AE-4630-979C-36EDD74F24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199" b="93578" l="1887" r="91824">
                        <a14:foregroundMark x1="22327" y1="25382" x2="44025" y2="37003"/>
                        <a14:foregroundMark x1="27673" y1="17431" x2="38679" y2="339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4963" y="90273"/>
            <a:ext cx="698449" cy="7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34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D:\圖片雜彙\康軒文教事業.pn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474" y="6526513"/>
            <a:ext cx="2161036" cy="35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群組 12"/>
          <p:cNvGrpSpPr/>
          <p:nvPr userDrawn="1"/>
        </p:nvGrpSpPr>
        <p:grpSpPr>
          <a:xfrm>
            <a:off x="10260264" y="-5902"/>
            <a:ext cx="2094103" cy="545578"/>
            <a:chOff x="7689850" y="-4426"/>
            <a:chExt cx="1570782" cy="409089"/>
          </a:xfrm>
        </p:grpSpPr>
        <p:sp>
          <p:nvSpPr>
            <p:cNvPr id="14" name="平行四邊形 13"/>
            <p:cNvSpPr/>
            <p:nvPr userDrawn="1"/>
          </p:nvSpPr>
          <p:spPr bwMode="auto">
            <a:xfrm rot="10800000" flipV="1">
              <a:off x="7689850" y="-4426"/>
              <a:ext cx="1570782" cy="409089"/>
            </a:xfrm>
            <a:prstGeom prst="parallelogram">
              <a:avLst>
                <a:gd name="adj" fmla="val 30791"/>
              </a:avLst>
            </a:prstGeom>
            <a:solidFill>
              <a:schemeClr val="tx1">
                <a:lumMod val="75000"/>
                <a:lumOff val="25000"/>
              </a:schemeClr>
            </a:solidFill>
            <a:ln w="635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fontAlgn="auto">
                <a:spcBef>
                  <a:spcPts val="800"/>
                </a:spcBef>
                <a:spcAft>
                  <a:spcPts val="0"/>
                </a:spcAft>
                <a:tabLst>
                  <a:tab pos="1430775" algn="l"/>
                </a:tabLst>
                <a:defRPr/>
              </a:pPr>
              <a:endParaRPr kumimoji="0" lang="zh-TW" altLang="en-US" sz="3500" spc="-4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" name="向右箭號 14">
              <a:hlinkClick r:id="" action="ppaction://hlinkshowjump?jump=previousslide"/>
            </p:cNvPr>
            <p:cNvSpPr/>
            <p:nvPr userDrawn="1"/>
          </p:nvSpPr>
          <p:spPr bwMode="auto">
            <a:xfrm rot="10800000">
              <a:off x="7884368" y="28185"/>
              <a:ext cx="325559" cy="308349"/>
            </a:xfrm>
            <a:prstGeom prst="rightArrow">
              <a:avLst/>
            </a:prstGeom>
            <a:no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向右箭號 15">
              <a:hlinkClick r:id="" action="ppaction://hlinkshowjump?jump=nextslide"/>
            </p:cNvPr>
            <p:cNvSpPr/>
            <p:nvPr userDrawn="1"/>
          </p:nvSpPr>
          <p:spPr bwMode="auto">
            <a:xfrm rot="10800000" flipH="1">
              <a:off x="8748464" y="28185"/>
              <a:ext cx="325559" cy="308349"/>
            </a:xfrm>
            <a:prstGeom prst="rightArrow">
              <a:avLst/>
            </a:prstGeom>
            <a:no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動作按鈕: 首頁 1">
              <a:hlinkClick r:id="" action="ppaction://hlinkshowjump?jump=firstslide" highlightClick="1"/>
            </p:cNvPr>
            <p:cNvSpPr/>
            <p:nvPr userDrawn="1"/>
          </p:nvSpPr>
          <p:spPr bwMode="auto">
            <a:xfrm>
              <a:off x="8316416" y="24120"/>
              <a:ext cx="322055" cy="316479"/>
            </a:xfrm>
            <a:custGeom>
              <a:avLst/>
              <a:gdLst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5" fmla="*/ 192726 w 385452"/>
                <a:gd name="connsiteY5" fmla="*/ 48182 h 385452"/>
                <a:gd name="connsiteX6" fmla="*/ 48182 w 385452"/>
                <a:gd name="connsiteY6" fmla="*/ 192726 h 385452"/>
                <a:gd name="connsiteX7" fmla="*/ 84318 w 385452"/>
                <a:gd name="connsiteY7" fmla="*/ 192726 h 385452"/>
                <a:gd name="connsiteX8" fmla="*/ 84318 w 385452"/>
                <a:gd name="connsiteY8" fmla="*/ 337271 h 385452"/>
                <a:gd name="connsiteX9" fmla="*/ 301134 w 385452"/>
                <a:gd name="connsiteY9" fmla="*/ 337271 h 385452"/>
                <a:gd name="connsiteX10" fmla="*/ 301134 w 385452"/>
                <a:gd name="connsiteY10" fmla="*/ 192726 h 385452"/>
                <a:gd name="connsiteX11" fmla="*/ 337271 w 385452"/>
                <a:gd name="connsiteY11" fmla="*/ 192726 h 385452"/>
                <a:gd name="connsiteX12" fmla="*/ 283066 w 385452"/>
                <a:gd name="connsiteY12" fmla="*/ 138522 h 385452"/>
                <a:gd name="connsiteX13" fmla="*/ 283066 w 385452"/>
                <a:gd name="connsiteY13" fmla="*/ 66250 h 385452"/>
                <a:gd name="connsiteX14" fmla="*/ 246930 w 385452"/>
                <a:gd name="connsiteY14" fmla="*/ 66250 h 385452"/>
                <a:gd name="connsiteX15" fmla="*/ 246930 w 385452"/>
                <a:gd name="connsiteY15" fmla="*/ 102386 h 385452"/>
                <a:gd name="connsiteX16" fmla="*/ 192726 w 385452"/>
                <a:gd name="connsiteY16" fmla="*/ 48182 h 385452"/>
                <a:gd name="connsiteX0" fmla="*/ 283066 w 385452"/>
                <a:gd name="connsiteY0" fmla="*/ 138522 h 385452"/>
                <a:gd name="connsiteX1" fmla="*/ 283066 w 385452"/>
                <a:gd name="connsiteY1" fmla="*/ 66250 h 385452"/>
                <a:gd name="connsiteX2" fmla="*/ 246930 w 385452"/>
                <a:gd name="connsiteY2" fmla="*/ 66250 h 385452"/>
                <a:gd name="connsiteX3" fmla="*/ 246930 w 385452"/>
                <a:gd name="connsiteY3" fmla="*/ 102386 h 385452"/>
                <a:gd name="connsiteX4" fmla="*/ 283066 w 385452"/>
                <a:gd name="connsiteY4" fmla="*/ 138522 h 385452"/>
                <a:gd name="connsiteX5" fmla="*/ 84318 w 385452"/>
                <a:gd name="connsiteY5" fmla="*/ 192726 h 385452"/>
                <a:gd name="connsiteX6" fmla="*/ 84318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9" fmla="*/ 210794 w 385452"/>
                <a:gd name="connsiteY9" fmla="*/ 264998 h 385452"/>
                <a:gd name="connsiteX10" fmla="*/ 210794 w 385452"/>
                <a:gd name="connsiteY10" fmla="*/ 337271 h 385452"/>
                <a:gd name="connsiteX11" fmla="*/ 301134 w 385452"/>
                <a:gd name="connsiteY11" fmla="*/ 337271 h 385452"/>
                <a:gd name="connsiteX12" fmla="*/ 301134 w 385452"/>
                <a:gd name="connsiteY12" fmla="*/ 192726 h 385452"/>
                <a:gd name="connsiteX13" fmla="*/ 84318 w 385452"/>
                <a:gd name="connsiteY13" fmla="*/ 192726 h 385452"/>
                <a:gd name="connsiteX0" fmla="*/ 192726 w 385452"/>
                <a:gd name="connsiteY0" fmla="*/ 48182 h 385452"/>
                <a:gd name="connsiteX1" fmla="*/ 48182 w 385452"/>
                <a:gd name="connsiteY1" fmla="*/ 192726 h 385452"/>
                <a:gd name="connsiteX2" fmla="*/ 337271 w 385452"/>
                <a:gd name="connsiteY2" fmla="*/ 192726 h 385452"/>
                <a:gd name="connsiteX3" fmla="*/ 192726 w 385452"/>
                <a:gd name="connsiteY3" fmla="*/ 48182 h 385452"/>
                <a:gd name="connsiteX4" fmla="*/ 174658 w 385452"/>
                <a:gd name="connsiteY4" fmla="*/ 264998 h 385452"/>
                <a:gd name="connsiteX5" fmla="*/ 210794 w 385452"/>
                <a:gd name="connsiteY5" fmla="*/ 264998 h 385452"/>
                <a:gd name="connsiteX6" fmla="*/ 210794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0" fmla="*/ 192726 w 385452"/>
                <a:gd name="connsiteY0" fmla="*/ 48182 h 385452"/>
                <a:gd name="connsiteX1" fmla="*/ 246930 w 385452"/>
                <a:gd name="connsiteY1" fmla="*/ 102386 h 385452"/>
                <a:gd name="connsiteX2" fmla="*/ 246930 w 385452"/>
                <a:gd name="connsiteY2" fmla="*/ 66250 h 385452"/>
                <a:gd name="connsiteX3" fmla="*/ 283066 w 385452"/>
                <a:gd name="connsiteY3" fmla="*/ 66250 h 385452"/>
                <a:gd name="connsiteX4" fmla="*/ 283066 w 385452"/>
                <a:gd name="connsiteY4" fmla="*/ 138522 h 385452"/>
                <a:gd name="connsiteX5" fmla="*/ 337271 w 385452"/>
                <a:gd name="connsiteY5" fmla="*/ 192726 h 385452"/>
                <a:gd name="connsiteX6" fmla="*/ 301134 w 385452"/>
                <a:gd name="connsiteY6" fmla="*/ 192726 h 385452"/>
                <a:gd name="connsiteX7" fmla="*/ 301134 w 385452"/>
                <a:gd name="connsiteY7" fmla="*/ 337271 h 385452"/>
                <a:gd name="connsiteX8" fmla="*/ 84318 w 385452"/>
                <a:gd name="connsiteY8" fmla="*/ 337271 h 385452"/>
                <a:gd name="connsiteX9" fmla="*/ 84318 w 385452"/>
                <a:gd name="connsiteY9" fmla="*/ 192726 h 385452"/>
                <a:gd name="connsiteX10" fmla="*/ 48182 w 385452"/>
                <a:gd name="connsiteY10" fmla="*/ 192726 h 385452"/>
                <a:gd name="connsiteX11" fmla="*/ 192726 w 385452"/>
                <a:gd name="connsiteY11" fmla="*/ 48182 h 385452"/>
                <a:gd name="connsiteX12" fmla="*/ 246930 w 385452"/>
                <a:gd name="connsiteY12" fmla="*/ 102386 h 385452"/>
                <a:gd name="connsiteX13" fmla="*/ 283066 w 385452"/>
                <a:gd name="connsiteY13" fmla="*/ 138522 h 385452"/>
                <a:gd name="connsiteX14" fmla="*/ 301134 w 385452"/>
                <a:gd name="connsiteY14" fmla="*/ 192726 h 385452"/>
                <a:gd name="connsiteX15" fmla="*/ 84318 w 385452"/>
                <a:gd name="connsiteY15" fmla="*/ 192726 h 385452"/>
                <a:gd name="connsiteX16" fmla="*/ 174658 w 385452"/>
                <a:gd name="connsiteY16" fmla="*/ 337271 h 385452"/>
                <a:gd name="connsiteX17" fmla="*/ 174658 w 385452"/>
                <a:gd name="connsiteY17" fmla="*/ 264998 h 385452"/>
                <a:gd name="connsiteX18" fmla="*/ 210794 w 385452"/>
                <a:gd name="connsiteY18" fmla="*/ 264998 h 385452"/>
                <a:gd name="connsiteX19" fmla="*/ 210794 w 385452"/>
                <a:gd name="connsiteY19" fmla="*/ 337271 h 385452"/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5" fmla="*/ 192726 w 385452"/>
                <a:gd name="connsiteY5" fmla="*/ 48182 h 385452"/>
                <a:gd name="connsiteX6" fmla="*/ 48182 w 385452"/>
                <a:gd name="connsiteY6" fmla="*/ 192726 h 385452"/>
                <a:gd name="connsiteX7" fmla="*/ 84318 w 385452"/>
                <a:gd name="connsiteY7" fmla="*/ 192726 h 385452"/>
                <a:gd name="connsiteX8" fmla="*/ 84318 w 385452"/>
                <a:gd name="connsiteY8" fmla="*/ 337271 h 385452"/>
                <a:gd name="connsiteX9" fmla="*/ 301134 w 385452"/>
                <a:gd name="connsiteY9" fmla="*/ 337271 h 385452"/>
                <a:gd name="connsiteX10" fmla="*/ 301134 w 385452"/>
                <a:gd name="connsiteY10" fmla="*/ 192726 h 385452"/>
                <a:gd name="connsiteX11" fmla="*/ 337271 w 385452"/>
                <a:gd name="connsiteY11" fmla="*/ 192726 h 385452"/>
                <a:gd name="connsiteX12" fmla="*/ 283066 w 385452"/>
                <a:gd name="connsiteY12" fmla="*/ 138522 h 385452"/>
                <a:gd name="connsiteX13" fmla="*/ 283066 w 385452"/>
                <a:gd name="connsiteY13" fmla="*/ 66250 h 385452"/>
                <a:gd name="connsiteX14" fmla="*/ 246930 w 385452"/>
                <a:gd name="connsiteY14" fmla="*/ 66250 h 385452"/>
                <a:gd name="connsiteX15" fmla="*/ 246930 w 385452"/>
                <a:gd name="connsiteY15" fmla="*/ 102386 h 385452"/>
                <a:gd name="connsiteX16" fmla="*/ 192726 w 385452"/>
                <a:gd name="connsiteY16" fmla="*/ 48182 h 385452"/>
                <a:gd name="connsiteX0" fmla="*/ 283066 w 385452"/>
                <a:gd name="connsiteY0" fmla="*/ 138522 h 385452"/>
                <a:gd name="connsiteX1" fmla="*/ 283066 w 385452"/>
                <a:gd name="connsiteY1" fmla="*/ 66250 h 385452"/>
                <a:gd name="connsiteX2" fmla="*/ 246930 w 385452"/>
                <a:gd name="connsiteY2" fmla="*/ 66250 h 385452"/>
                <a:gd name="connsiteX3" fmla="*/ 246930 w 385452"/>
                <a:gd name="connsiteY3" fmla="*/ 102386 h 385452"/>
                <a:gd name="connsiteX4" fmla="*/ 283066 w 385452"/>
                <a:gd name="connsiteY4" fmla="*/ 138522 h 385452"/>
                <a:gd name="connsiteX5" fmla="*/ 84318 w 385452"/>
                <a:gd name="connsiteY5" fmla="*/ 192726 h 385452"/>
                <a:gd name="connsiteX6" fmla="*/ 84318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9" fmla="*/ 210794 w 385452"/>
                <a:gd name="connsiteY9" fmla="*/ 264998 h 385452"/>
                <a:gd name="connsiteX10" fmla="*/ 210794 w 385452"/>
                <a:gd name="connsiteY10" fmla="*/ 337271 h 385452"/>
                <a:gd name="connsiteX11" fmla="*/ 301134 w 385452"/>
                <a:gd name="connsiteY11" fmla="*/ 337271 h 385452"/>
                <a:gd name="connsiteX12" fmla="*/ 301134 w 385452"/>
                <a:gd name="connsiteY12" fmla="*/ 192726 h 385452"/>
                <a:gd name="connsiteX13" fmla="*/ 84318 w 385452"/>
                <a:gd name="connsiteY13" fmla="*/ 192726 h 385452"/>
                <a:gd name="connsiteX0" fmla="*/ 192726 w 385452"/>
                <a:gd name="connsiteY0" fmla="*/ 48182 h 385452"/>
                <a:gd name="connsiteX1" fmla="*/ 48182 w 385452"/>
                <a:gd name="connsiteY1" fmla="*/ 192726 h 385452"/>
                <a:gd name="connsiteX2" fmla="*/ 337271 w 385452"/>
                <a:gd name="connsiteY2" fmla="*/ 192726 h 385452"/>
                <a:gd name="connsiteX3" fmla="*/ 192726 w 385452"/>
                <a:gd name="connsiteY3" fmla="*/ 48182 h 385452"/>
                <a:gd name="connsiteX4" fmla="*/ 174658 w 385452"/>
                <a:gd name="connsiteY4" fmla="*/ 264998 h 385452"/>
                <a:gd name="connsiteX5" fmla="*/ 210794 w 385452"/>
                <a:gd name="connsiteY5" fmla="*/ 264998 h 385452"/>
                <a:gd name="connsiteX6" fmla="*/ 210794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0" fmla="*/ 192726 w 385452"/>
                <a:gd name="connsiteY0" fmla="*/ 48182 h 385452"/>
                <a:gd name="connsiteX1" fmla="*/ 246930 w 385452"/>
                <a:gd name="connsiteY1" fmla="*/ 102386 h 385452"/>
                <a:gd name="connsiteX2" fmla="*/ 246930 w 385452"/>
                <a:gd name="connsiteY2" fmla="*/ 66250 h 385452"/>
                <a:gd name="connsiteX3" fmla="*/ 283066 w 385452"/>
                <a:gd name="connsiteY3" fmla="*/ 66250 h 385452"/>
                <a:gd name="connsiteX4" fmla="*/ 283066 w 385452"/>
                <a:gd name="connsiteY4" fmla="*/ 138522 h 385452"/>
                <a:gd name="connsiteX5" fmla="*/ 337271 w 385452"/>
                <a:gd name="connsiteY5" fmla="*/ 192726 h 385452"/>
                <a:gd name="connsiteX6" fmla="*/ 301134 w 385452"/>
                <a:gd name="connsiteY6" fmla="*/ 192726 h 385452"/>
                <a:gd name="connsiteX7" fmla="*/ 301134 w 385452"/>
                <a:gd name="connsiteY7" fmla="*/ 337271 h 385452"/>
                <a:gd name="connsiteX8" fmla="*/ 84318 w 385452"/>
                <a:gd name="connsiteY8" fmla="*/ 337271 h 385452"/>
                <a:gd name="connsiteX9" fmla="*/ 84318 w 385452"/>
                <a:gd name="connsiteY9" fmla="*/ 192726 h 385452"/>
                <a:gd name="connsiteX10" fmla="*/ 48182 w 385452"/>
                <a:gd name="connsiteY10" fmla="*/ 192726 h 385452"/>
                <a:gd name="connsiteX11" fmla="*/ 192726 w 385452"/>
                <a:gd name="connsiteY11" fmla="*/ 48182 h 385452"/>
                <a:gd name="connsiteX12" fmla="*/ 246930 w 385452"/>
                <a:gd name="connsiteY12" fmla="*/ 102386 h 385452"/>
                <a:gd name="connsiteX13" fmla="*/ 283066 w 385452"/>
                <a:gd name="connsiteY13" fmla="*/ 138522 h 385452"/>
                <a:gd name="connsiteX14" fmla="*/ 301134 w 385452"/>
                <a:gd name="connsiteY14" fmla="*/ 192726 h 385452"/>
                <a:gd name="connsiteX15" fmla="*/ 84318 w 385452"/>
                <a:gd name="connsiteY15" fmla="*/ 192726 h 385452"/>
                <a:gd name="connsiteX16" fmla="*/ 174658 w 385452"/>
                <a:gd name="connsiteY16" fmla="*/ 337271 h 385452"/>
                <a:gd name="connsiteX17" fmla="*/ 174658 w 385452"/>
                <a:gd name="connsiteY17" fmla="*/ 264998 h 385452"/>
                <a:gd name="connsiteX18" fmla="*/ 210794 w 385452"/>
                <a:gd name="connsiteY18" fmla="*/ 264998 h 385452"/>
                <a:gd name="connsiteX19" fmla="*/ 210794 w 385452"/>
                <a:gd name="connsiteY19" fmla="*/ 337271 h 385452"/>
                <a:gd name="connsiteX0" fmla="*/ 0 w 385452"/>
                <a:gd name="connsiteY0" fmla="*/ 0 h 385452"/>
                <a:gd name="connsiteX1" fmla="*/ 385452 w 385452"/>
                <a:gd name="connsiteY1" fmla="*/ 385452 h 385452"/>
                <a:gd name="connsiteX2" fmla="*/ 0 w 385452"/>
                <a:gd name="connsiteY2" fmla="*/ 385452 h 385452"/>
                <a:gd name="connsiteX3" fmla="*/ 0 w 385452"/>
                <a:gd name="connsiteY3" fmla="*/ 0 h 385452"/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5" fmla="*/ 192726 w 385452"/>
                <a:gd name="connsiteY5" fmla="*/ 48182 h 385452"/>
                <a:gd name="connsiteX6" fmla="*/ 48182 w 385452"/>
                <a:gd name="connsiteY6" fmla="*/ 192726 h 385452"/>
                <a:gd name="connsiteX7" fmla="*/ 84318 w 385452"/>
                <a:gd name="connsiteY7" fmla="*/ 192726 h 385452"/>
                <a:gd name="connsiteX8" fmla="*/ 84318 w 385452"/>
                <a:gd name="connsiteY8" fmla="*/ 337271 h 385452"/>
                <a:gd name="connsiteX9" fmla="*/ 301134 w 385452"/>
                <a:gd name="connsiteY9" fmla="*/ 337271 h 385452"/>
                <a:gd name="connsiteX10" fmla="*/ 301134 w 385452"/>
                <a:gd name="connsiteY10" fmla="*/ 192726 h 385452"/>
                <a:gd name="connsiteX11" fmla="*/ 337271 w 385452"/>
                <a:gd name="connsiteY11" fmla="*/ 192726 h 385452"/>
                <a:gd name="connsiteX12" fmla="*/ 283066 w 385452"/>
                <a:gd name="connsiteY12" fmla="*/ 138522 h 385452"/>
                <a:gd name="connsiteX13" fmla="*/ 283066 w 385452"/>
                <a:gd name="connsiteY13" fmla="*/ 66250 h 385452"/>
                <a:gd name="connsiteX14" fmla="*/ 246930 w 385452"/>
                <a:gd name="connsiteY14" fmla="*/ 66250 h 385452"/>
                <a:gd name="connsiteX15" fmla="*/ 246930 w 385452"/>
                <a:gd name="connsiteY15" fmla="*/ 102386 h 385452"/>
                <a:gd name="connsiteX16" fmla="*/ 192726 w 385452"/>
                <a:gd name="connsiteY16" fmla="*/ 48182 h 385452"/>
                <a:gd name="connsiteX0" fmla="*/ 283066 w 385452"/>
                <a:gd name="connsiteY0" fmla="*/ 138522 h 385452"/>
                <a:gd name="connsiteX1" fmla="*/ 283066 w 385452"/>
                <a:gd name="connsiteY1" fmla="*/ 66250 h 385452"/>
                <a:gd name="connsiteX2" fmla="*/ 246930 w 385452"/>
                <a:gd name="connsiteY2" fmla="*/ 66250 h 385452"/>
                <a:gd name="connsiteX3" fmla="*/ 246930 w 385452"/>
                <a:gd name="connsiteY3" fmla="*/ 102386 h 385452"/>
                <a:gd name="connsiteX4" fmla="*/ 283066 w 385452"/>
                <a:gd name="connsiteY4" fmla="*/ 138522 h 385452"/>
                <a:gd name="connsiteX5" fmla="*/ 84318 w 385452"/>
                <a:gd name="connsiteY5" fmla="*/ 192726 h 385452"/>
                <a:gd name="connsiteX6" fmla="*/ 84318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9" fmla="*/ 210794 w 385452"/>
                <a:gd name="connsiteY9" fmla="*/ 264998 h 385452"/>
                <a:gd name="connsiteX10" fmla="*/ 210794 w 385452"/>
                <a:gd name="connsiteY10" fmla="*/ 337271 h 385452"/>
                <a:gd name="connsiteX11" fmla="*/ 301134 w 385452"/>
                <a:gd name="connsiteY11" fmla="*/ 337271 h 385452"/>
                <a:gd name="connsiteX12" fmla="*/ 301134 w 385452"/>
                <a:gd name="connsiteY12" fmla="*/ 192726 h 385452"/>
                <a:gd name="connsiteX13" fmla="*/ 84318 w 385452"/>
                <a:gd name="connsiteY13" fmla="*/ 192726 h 385452"/>
                <a:gd name="connsiteX0" fmla="*/ 192726 w 385452"/>
                <a:gd name="connsiteY0" fmla="*/ 48182 h 385452"/>
                <a:gd name="connsiteX1" fmla="*/ 48182 w 385452"/>
                <a:gd name="connsiteY1" fmla="*/ 192726 h 385452"/>
                <a:gd name="connsiteX2" fmla="*/ 337271 w 385452"/>
                <a:gd name="connsiteY2" fmla="*/ 192726 h 385452"/>
                <a:gd name="connsiteX3" fmla="*/ 192726 w 385452"/>
                <a:gd name="connsiteY3" fmla="*/ 48182 h 385452"/>
                <a:gd name="connsiteX4" fmla="*/ 174658 w 385452"/>
                <a:gd name="connsiteY4" fmla="*/ 264998 h 385452"/>
                <a:gd name="connsiteX5" fmla="*/ 210794 w 385452"/>
                <a:gd name="connsiteY5" fmla="*/ 264998 h 385452"/>
                <a:gd name="connsiteX6" fmla="*/ 210794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0" fmla="*/ 192726 w 385452"/>
                <a:gd name="connsiteY0" fmla="*/ 48182 h 385452"/>
                <a:gd name="connsiteX1" fmla="*/ 246930 w 385452"/>
                <a:gd name="connsiteY1" fmla="*/ 102386 h 385452"/>
                <a:gd name="connsiteX2" fmla="*/ 246930 w 385452"/>
                <a:gd name="connsiteY2" fmla="*/ 66250 h 385452"/>
                <a:gd name="connsiteX3" fmla="*/ 283066 w 385452"/>
                <a:gd name="connsiteY3" fmla="*/ 66250 h 385452"/>
                <a:gd name="connsiteX4" fmla="*/ 283066 w 385452"/>
                <a:gd name="connsiteY4" fmla="*/ 138522 h 385452"/>
                <a:gd name="connsiteX5" fmla="*/ 337271 w 385452"/>
                <a:gd name="connsiteY5" fmla="*/ 192726 h 385452"/>
                <a:gd name="connsiteX6" fmla="*/ 301134 w 385452"/>
                <a:gd name="connsiteY6" fmla="*/ 192726 h 385452"/>
                <a:gd name="connsiteX7" fmla="*/ 301134 w 385452"/>
                <a:gd name="connsiteY7" fmla="*/ 337271 h 385452"/>
                <a:gd name="connsiteX8" fmla="*/ 84318 w 385452"/>
                <a:gd name="connsiteY8" fmla="*/ 337271 h 385452"/>
                <a:gd name="connsiteX9" fmla="*/ 84318 w 385452"/>
                <a:gd name="connsiteY9" fmla="*/ 192726 h 385452"/>
                <a:gd name="connsiteX10" fmla="*/ 48182 w 385452"/>
                <a:gd name="connsiteY10" fmla="*/ 192726 h 385452"/>
                <a:gd name="connsiteX11" fmla="*/ 192726 w 385452"/>
                <a:gd name="connsiteY11" fmla="*/ 48182 h 385452"/>
                <a:gd name="connsiteX12" fmla="*/ 246930 w 385452"/>
                <a:gd name="connsiteY12" fmla="*/ 102386 h 385452"/>
                <a:gd name="connsiteX13" fmla="*/ 283066 w 385452"/>
                <a:gd name="connsiteY13" fmla="*/ 138522 h 385452"/>
                <a:gd name="connsiteX14" fmla="*/ 301134 w 385452"/>
                <a:gd name="connsiteY14" fmla="*/ 192726 h 385452"/>
                <a:gd name="connsiteX15" fmla="*/ 84318 w 385452"/>
                <a:gd name="connsiteY15" fmla="*/ 192726 h 385452"/>
                <a:gd name="connsiteX16" fmla="*/ 174658 w 385452"/>
                <a:gd name="connsiteY16" fmla="*/ 337271 h 385452"/>
                <a:gd name="connsiteX17" fmla="*/ 174658 w 385452"/>
                <a:gd name="connsiteY17" fmla="*/ 264998 h 385452"/>
                <a:gd name="connsiteX18" fmla="*/ 210794 w 385452"/>
                <a:gd name="connsiteY18" fmla="*/ 264998 h 385452"/>
                <a:gd name="connsiteX19" fmla="*/ 210794 w 385452"/>
                <a:gd name="connsiteY19" fmla="*/ 337271 h 385452"/>
                <a:gd name="connsiteX0" fmla="*/ 0 w 385452"/>
                <a:gd name="connsiteY0" fmla="*/ 385452 h 385452"/>
                <a:gd name="connsiteX1" fmla="*/ 385452 w 385452"/>
                <a:gd name="connsiteY1" fmla="*/ 385452 h 385452"/>
                <a:gd name="connsiteX2" fmla="*/ 0 w 385452"/>
                <a:gd name="connsiteY2" fmla="*/ 385452 h 385452"/>
                <a:gd name="connsiteX0" fmla="*/ 0 w 385452"/>
                <a:gd name="connsiteY0" fmla="*/ 0 h 537852"/>
                <a:gd name="connsiteX1" fmla="*/ 385452 w 385452"/>
                <a:gd name="connsiteY1" fmla="*/ 0 h 537852"/>
                <a:gd name="connsiteX2" fmla="*/ 385452 w 385452"/>
                <a:gd name="connsiteY2" fmla="*/ 385452 h 537852"/>
                <a:gd name="connsiteX3" fmla="*/ 0 w 385452"/>
                <a:gd name="connsiteY3" fmla="*/ 385452 h 537852"/>
                <a:gd name="connsiteX4" fmla="*/ 0 w 385452"/>
                <a:gd name="connsiteY4" fmla="*/ 0 h 537852"/>
                <a:gd name="connsiteX5" fmla="*/ 192726 w 385452"/>
                <a:gd name="connsiteY5" fmla="*/ 48182 h 537852"/>
                <a:gd name="connsiteX6" fmla="*/ 48182 w 385452"/>
                <a:gd name="connsiteY6" fmla="*/ 192726 h 537852"/>
                <a:gd name="connsiteX7" fmla="*/ 84318 w 385452"/>
                <a:gd name="connsiteY7" fmla="*/ 192726 h 537852"/>
                <a:gd name="connsiteX8" fmla="*/ 84318 w 385452"/>
                <a:gd name="connsiteY8" fmla="*/ 337271 h 537852"/>
                <a:gd name="connsiteX9" fmla="*/ 301134 w 385452"/>
                <a:gd name="connsiteY9" fmla="*/ 337271 h 537852"/>
                <a:gd name="connsiteX10" fmla="*/ 301134 w 385452"/>
                <a:gd name="connsiteY10" fmla="*/ 192726 h 537852"/>
                <a:gd name="connsiteX11" fmla="*/ 337271 w 385452"/>
                <a:gd name="connsiteY11" fmla="*/ 192726 h 537852"/>
                <a:gd name="connsiteX12" fmla="*/ 283066 w 385452"/>
                <a:gd name="connsiteY12" fmla="*/ 138522 h 537852"/>
                <a:gd name="connsiteX13" fmla="*/ 283066 w 385452"/>
                <a:gd name="connsiteY13" fmla="*/ 66250 h 537852"/>
                <a:gd name="connsiteX14" fmla="*/ 246930 w 385452"/>
                <a:gd name="connsiteY14" fmla="*/ 66250 h 537852"/>
                <a:gd name="connsiteX15" fmla="*/ 246930 w 385452"/>
                <a:gd name="connsiteY15" fmla="*/ 102386 h 537852"/>
                <a:gd name="connsiteX16" fmla="*/ 192726 w 385452"/>
                <a:gd name="connsiteY16" fmla="*/ 48182 h 537852"/>
                <a:gd name="connsiteX0" fmla="*/ 283066 w 385452"/>
                <a:gd name="connsiteY0" fmla="*/ 138522 h 537852"/>
                <a:gd name="connsiteX1" fmla="*/ 283066 w 385452"/>
                <a:gd name="connsiteY1" fmla="*/ 66250 h 537852"/>
                <a:gd name="connsiteX2" fmla="*/ 246930 w 385452"/>
                <a:gd name="connsiteY2" fmla="*/ 66250 h 537852"/>
                <a:gd name="connsiteX3" fmla="*/ 246930 w 385452"/>
                <a:gd name="connsiteY3" fmla="*/ 102386 h 537852"/>
                <a:gd name="connsiteX4" fmla="*/ 283066 w 385452"/>
                <a:gd name="connsiteY4" fmla="*/ 138522 h 537852"/>
                <a:gd name="connsiteX5" fmla="*/ 84318 w 385452"/>
                <a:gd name="connsiteY5" fmla="*/ 192726 h 537852"/>
                <a:gd name="connsiteX6" fmla="*/ 84318 w 385452"/>
                <a:gd name="connsiteY6" fmla="*/ 337271 h 537852"/>
                <a:gd name="connsiteX7" fmla="*/ 174658 w 385452"/>
                <a:gd name="connsiteY7" fmla="*/ 337271 h 537852"/>
                <a:gd name="connsiteX8" fmla="*/ 174658 w 385452"/>
                <a:gd name="connsiteY8" fmla="*/ 264998 h 537852"/>
                <a:gd name="connsiteX9" fmla="*/ 210794 w 385452"/>
                <a:gd name="connsiteY9" fmla="*/ 264998 h 537852"/>
                <a:gd name="connsiteX10" fmla="*/ 210794 w 385452"/>
                <a:gd name="connsiteY10" fmla="*/ 337271 h 537852"/>
                <a:gd name="connsiteX11" fmla="*/ 301134 w 385452"/>
                <a:gd name="connsiteY11" fmla="*/ 337271 h 537852"/>
                <a:gd name="connsiteX12" fmla="*/ 301134 w 385452"/>
                <a:gd name="connsiteY12" fmla="*/ 192726 h 537852"/>
                <a:gd name="connsiteX13" fmla="*/ 84318 w 385452"/>
                <a:gd name="connsiteY13" fmla="*/ 192726 h 537852"/>
                <a:gd name="connsiteX0" fmla="*/ 192726 w 385452"/>
                <a:gd name="connsiteY0" fmla="*/ 48182 h 537852"/>
                <a:gd name="connsiteX1" fmla="*/ 48182 w 385452"/>
                <a:gd name="connsiteY1" fmla="*/ 192726 h 537852"/>
                <a:gd name="connsiteX2" fmla="*/ 337271 w 385452"/>
                <a:gd name="connsiteY2" fmla="*/ 192726 h 537852"/>
                <a:gd name="connsiteX3" fmla="*/ 192726 w 385452"/>
                <a:gd name="connsiteY3" fmla="*/ 48182 h 537852"/>
                <a:gd name="connsiteX4" fmla="*/ 174658 w 385452"/>
                <a:gd name="connsiteY4" fmla="*/ 264998 h 537852"/>
                <a:gd name="connsiteX5" fmla="*/ 210794 w 385452"/>
                <a:gd name="connsiteY5" fmla="*/ 264998 h 537852"/>
                <a:gd name="connsiteX6" fmla="*/ 210794 w 385452"/>
                <a:gd name="connsiteY6" fmla="*/ 337271 h 537852"/>
                <a:gd name="connsiteX7" fmla="*/ 174658 w 385452"/>
                <a:gd name="connsiteY7" fmla="*/ 337271 h 537852"/>
                <a:gd name="connsiteX8" fmla="*/ 174658 w 385452"/>
                <a:gd name="connsiteY8" fmla="*/ 264998 h 537852"/>
                <a:gd name="connsiteX0" fmla="*/ 192726 w 385452"/>
                <a:gd name="connsiteY0" fmla="*/ 48182 h 537852"/>
                <a:gd name="connsiteX1" fmla="*/ 246930 w 385452"/>
                <a:gd name="connsiteY1" fmla="*/ 102386 h 537852"/>
                <a:gd name="connsiteX2" fmla="*/ 246930 w 385452"/>
                <a:gd name="connsiteY2" fmla="*/ 66250 h 537852"/>
                <a:gd name="connsiteX3" fmla="*/ 283066 w 385452"/>
                <a:gd name="connsiteY3" fmla="*/ 66250 h 537852"/>
                <a:gd name="connsiteX4" fmla="*/ 283066 w 385452"/>
                <a:gd name="connsiteY4" fmla="*/ 138522 h 537852"/>
                <a:gd name="connsiteX5" fmla="*/ 337271 w 385452"/>
                <a:gd name="connsiteY5" fmla="*/ 192726 h 537852"/>
                <a:gd name="connsiteX6" fmla="*/ 301134 w 385452"/>
                <a:gd name="connsiteY6" fmla="*/ 192726 h 537852"/>
                <a:gd name="connsiteX7" fmla="*/ 301134 w 385452"/>
                <a:gd name="connsiteY7" fmla="*/ 337271 h 537852"/>
                <a:gd name="connsiteX8" fmla="*/ 84318 w 385452"/>
                <a:gd name="connsiteY8" fmla="*/ 337271 h 537852"/>
                <a:gd name="connsiteX9" fmla="*/ 84318 w 385452"/>
                <a:gd name="connsiteY9" fmla="*/ 192726 h 537852"/>
                <a:gd name="connsiteX10" fmla="*/ 48182 w 385452"/>
                <a:gd name="connsiteY10" fmla="*/ 192726 h 537852"/>
                <a:gd name="connsiteX11" fmla="*/ 192726 w 385452"/>
                <a:gd name="connsiteY11" fmla="*/ 48182 h 537852"/>
                <a:gd name="connsiteX12" fmla="*/ 246930 w 385452"/>
                <a:gd name="connsiteY12" fmla="*/ 102386 h 537852"/>
                <a:gd name="connsiteX13" fmla="*/ 283066 w 385452"/>
                <a:gd name="connsiteY13" fmla="*/ 138522 h 537852"/>
                <a:gd name="connsiteX14" fmla="*/ 301134 w 385452"/>
                <a:gd name="connsiteY14" fmla="*/ 192726 h 537852"/>
                <a:gd name="connsiteX15" fmla="*/ 84318 w 385452"/>
                <a:gd name="connsiteY15" fmla="*/ 192726 h 537852"/>
                <a:gd name="connsiteX16" fmla="*/ 174658 w 385452"/>
                <a:gd name="connsiteY16" fmla="*/ 337271 h 537852"/>
                <a:gd name="connsiteX17" fmla="*/ 174658 w 385452"/>
                <a:gd name="connsiteY17" fmla="*/ 264998 h 537852"/>
                <a:gd name="connsiteX18" fmla="*/ 210794 w 385452"/>
                <a:gd name="connsiteY18" fmla="*/ 264998 h 537852"/>
                <a:gd name="connsiteX19" fmla="*/ 210794 w 385452"/>
                <a:gd name="connsiteY19" fmla="*/ 337271 h 537852"/>
                <a:gd name="connsiteX0" fmla="*/ 0 w 385452"/>
                <a:gd name="connsiteY0" fmla="*/ 385452 h 537852"/>
                <a:gd name="connsiteX1" fmla="*/ 204477 w 385452"/>
                <a:gd name="connsiteY1" fmla="*/ 537852 h 537852"/>
                <a:gd name="connsiteX2" fmla="*/ 0 w 385452"/>
                <a:gd name="connsiteY2" fmla="*/ 385452 h 537852"/>
                <a:gd name="connsiteX0" fmla="*/ 90798 w 476250"/>
                <a:gd name="connsiteY0" fmla="*/ 0 h 647700"/>
                <a:gd name="connsiteX1" fmla="*/ 0 w 476250"/>
                <a:gd name="connsiteY1" fmla="*/ 647700 h 647700"/>
                <a:gd name="connsiteX2" fmla="*/ 476250 w 476250"/>
                <a:gd name="connsiteY2" fmla="*/ 385452 h 647700"/>
                <a:gd name="connsiteX3" fmla="*/ 90798 w 476250"/>
                <a:gd name="connsiteY3" fmla="*/ 385452 h 647700"/>
                <a:gd name="connsiteX4" fmla="*/ 90798 w 476250"/>
                <a:gd name="connsiteY4" fmla="*/ 0 h 647700"/>
                <a:gd name="connsiteX5" fmla="*/ 283524 w 476250"/>
                <a:gd name="connsiteY5" fmla="*/ 48182 h 647700"/>
                <a:gd name="connsiteX6" fmla="*/ 138980 w 476250"/>
                <a:gd name="connsiteY6" fmla="*/ 192726 h 647700"/>
                <a:gd name="connsiteX7" fmla="*/ 175116 w 476250"/>
                <a:gd name="connsiteY7" fmla="*/ 192726 h 647700"/>
                <a:gd name="connsiteX8" fmla="*/ 175116 w 476250"/>
                <a:gd name="connsiteY8" fmla="*/ 337271 h 647700"/>
                <a:gd name="connsiteX9" fmla="*/ 391932 w 476250"/>
                <a:gd name="connsiteY9" fmla="*/ 337271 h 647700"/>
                <a:gd name="connsiteX10" fmla="*/ 391932 w 476250"/>
                <a:gd name="connsiteY10" fmla="*/ 192726 h 647700"/>
                <a:gd name="connsiteX11" fmla="*/ 428069 w 476250"/>
                <a:gd name="connsiteY11" fmla="*/ 192726 h 647700"/>
                <a:gd name="connsiteX12" fmla="*/ 373864 w 476250"/>
                <a:gd name="connsiteY12" fmla="*/ 138522 h 647700"/>
                <a:gd name="connsiteX13" fmla="*/ 373864 w 476250"/>
                <a:gd name="connsiteY13" fmla="*/ 66250 h 647700"/>
                <a:gd name="connsiteX14" fmla="*/ 337728 w 476250"/>
                <a:gd name="connsiteY14" fmla="*/ 66250 h 647700"/>
                <a:gd name="connsiteX15" fmla="*/ 337728 w 476250"/>
                <a:gd name="connsiteY15" fmla="*/ 102386 h 647700"/>
                <a:gd name="connsiteX16" fmla="*/ 283524 w 476250"/>
                <a:gd name="connsiteY16" fmla="*/ 48182 h 647700"/>
                <a:gd name="connsiteX0" fmla="*/ 373864 w 476250"/>
                <a:gd name="connsiteY0" fmla="*/ 138522 h 647700"/>
                <a:gd name="connsiteX1" fmla="*/ 373864 w 476250"/>
                <a:gd name="connsiteY1" fmla="*/ 66250 h 647700"/>
                <a:gd name="connsiteX2" fmla="*/ 337728 w 476250"/>
                <a:gd name="connsiteY2" fmla="*/ 66250 h 647700"/>
                <a:gd name="connsiteX3" fmla="*/ 337728 w 476250"/>
                <a:gd name="connsiteY3" fmla="*/ 102386 h 647700"/>
                <a:gd name="connsiteX4" fmla="*/ 373864 w 476250"/>
                <a:gd name="connsiteY4" fmla="*/ 138522 h 647700"/>
                <a:gd name="connsiteX5" fmla="*/ 175116 w 476250"/>
                <a:gd name="connsiteY5" fmla="*/ 192726 h 647700"/>
                <a:gd name="connsiteX6" fmla="*/ 175116 w 476250"/>
                <a:gd name="connsiteY6" fmla="*/ 337271 h 647700"/>
                <a:gd name="connsiteX7" fmla="*/ 265456 w 476250"/>
                <a:gd name="connsiteY7" fmla="*/ 337271 h 647700"/>
                <a:gd name="connsiteX8" fmla="*/ 265456 w 476250"/>
                <a:gd name="connsiteY8" fmla="*/ 264998 h 647700"/>
                <a:gd name="connsiteX9" fmla="*/ 301592 w 476250"/>
                <a:gd name="connsiteY9" fmla="*/ 264998 h 647700"/>
                <a:gd name="connsiteX10" fmla="*/ 301592 w 476250"/>
                <a:gd name="connsiteY10" fmla="*/ 337271 h 647700"/>
                <a:gd name="connsiteX11" fmla="*/ 391932 w 476250"/>
                <a:gd name="connsiteY11" fmla="*/ 337271 h 647700"/>
                <a:gd name="connsiteX12" fmla="*/ 391932 w 476250"/>
                <a:gd name="connsiteY12" fmla="*/ 192726 h 647700"/>
                <a:gd name="connsiteX13" fmla="*/ 175116 w 476250"/>
                <a:gd name="connsiteY13" fmla="*/ 192726 h 647700"/>
                <a:gd name="connsiteX0" fmla="*/ 283524 w 476250"/>
                <a:gd name="connsiteY0" fmla="*/ 48182 h 647700"/>
                <a:gd name="connsiteX1" fmla="*/ 138980 w 476250"/>
                <a:gd name="connsiteY1" fmla="*/ 192726 h 647700"/>
                <a:gd name="connsiteX2" fmla="*/ 428069 w 476250"/>
                <a:gd name="connsiteY2" fmla="*/ 192726 h 647700"/>
                <a:gd name="connsiteX3" fmla="*/ 283524 w 476250"/>
                <a:gd name="connsiteY3" fmla="*/ 48182 h 647700"/>
                <a:gd name="connsiteX4" fmla="*/ 265456 w 476250"/>
                <a:gd name="connsiteY4" fmla="*/ 264998 h 647700"/>
                <a:gd name="connsiteX5" fmla="*/ 301592 w 476250"/>
                <a:gd name="connsiteY5" fmla="*/ 264998 h 647700"/>
                <a:gd name="connsiteX6" fmla="*/ 301592 w 476250"/>
                <a:gd name="connsiteY6" fmla="*/ 337271 h 647700"/>
                <a:gd name="connsiteX7" fmla="*/ 265456 w 476250"/>
                <a:gd name="connsiteY7" fmla="*/ 337271 h 647700"/>
                <a:gd name="connsiteX8" fmla="*/ 265456 w 476250"/>
                <a:gd name="connsiteY8" fmla="*/ 264998 h 647700"/>
                <a:gd name="connsiteX0" fmla="*/ 283524 w 476250"/>
                <a:gd name="connsiteY0" fmla="*/ 48182 h 647700"/>
                <a:gd name="connsiteX1" fmla="*/ 337728 w 476250"/>
                <a:gd name="connsiteY1" fmla="*/ 102386 h 647700"/>
                <a:gd name="connsiteX2" fmla="*/ 337728 w 476250"/>
                <a:gd name="connsiteY2" fmla="*/ 66250 h 647700"/>
                <a:gd name="connsiteX3" fmla="*/ 373864 w 476250"/>
                <a:gd name="connsiteY3" fmla="*/ 66250 h 647700"/>
                <a:gd name="connsiteX4" fmla="*/ 373864 w 476250"/>
                <a:gd name="connsiteY4" fmla="*/ 138522 h 647700"/>
                <a:gd name="connsiteX5" fmla="*/ 428069 w 476250"/>
                <a:gd name="connsiteY5" fmla="*/ 192726 h 647700"/>
                <a:gd name="connsiteX6" fmla="*/ 391932 w 476250"/>
                <a:gd name="connsiteY6" fmla="*/ 192726 h 647700"/>
                <a:gd name="connsiteX7" fmla="*/ 391932 w 476250"/>
                <a:gd name="connsiteY7" fmla="*/ 337271 h 647700"/>
                <a:gd name="connsiteX8" fmla="*/ 175116 w 476250"/>
                <a:gd name="connsiteY8" fmla="*/ 337271 h 647700"/>
                <a:gd name="connsiteX9" fmla="*/ 175116 w 476250"/>
                <a:gd name="connsiteY9" fmla="*/ 192726 h 647700"/>
                <a:gd name="connsiteX10" fmla="*/ 138980 w 476250"/>
                <a:gd name="connsiteY10" fmla="*/ 192726 h 647700"/>
                <a:gd name="connsiteX11" fmla="*/ 283524 w 476250"/>
                <a:gd name="connsiteY11" fmla="*/ 48182 h 647700"/>
                <a:gd name="connsiteX12" fmla="*/ 337728 w 476250"/>
                <a:gd name="connsiteY12" fmla="*/ 102386 h 647700"/>
                <a:gd name="connsiteX13" fmla="*/ 373864 w 476250"/>
                <a:gd name="connsiteY13" fmla="*/ 138522 h 647700"/>
                <a:gd name="connsiteX14" fmla="*/ 391932 w 476250"/>
                <a:gd name="connsiteY14" fmla="*/ 192726 h 647700"/>
                <a:gd name="connsiteX15" fmla="*/ 175116 w 476250"/>
                <a:gd name="connsiteY15" fmla="*/ 192726 h 647700"/>
                <a:gd name="connsiteX16" fmla="*/ 265456 w 476250"/>
                <a:gd name="connsiteY16" fmla="*/ 337271 h 647700"/>
                <a:gd name="connsiteX17" fmla="*/ 265456 w 476250"/>
                <a:gd name="connsiteY17" fmla="*/ 264998 h 647700"/>
                <a:gd name="connsiteX18" fmla="*/ 301592 w 476250"/>
                <a:gd name="connsiteY18" fmla="*/ 264998 h 647700"/>
                <a:gd name="connsiteX19" fmla="*/ 301592 w 476250"/>
                <a:gd name="connsiteY19" fmla="*/ 337271 h 647700"/>
                <a:gd name="connsiteX0" fmla="*/ 90798 w 476250"/>
                <a:gd name="connsiteY0" fmla="*/ 385452 h 647700"/>
                <a:gd name="connsiteX1" fmla="*/ 295275 w 476250"/>
                <a:gd name="connsiteY1" fmla="*/ 537852 h 647700"/>
                <a:gd name="connsiteX2" fmla="*/ 90798 w 476250"/>
                <a:gd name="connsiteY2" fmla="*/ 385452 h 647700"/>
                <a:gd name="connsiteX0" fmla="*/ 90798 w 428069"/>
                <a:gd name="connsiteY0" fmla="*/ 0 h 647700"/>
                <a:gd name="connsiteX1" fmla="*/ 0 w 428069"/>
                <a:gd name="connsiteY1" fmla="*/ 647700 h 647700"/>
                <a:gd name="connsiteX2" fmla="*/ 204788 w 428069"/>
                <a:gd name="connsiteY2" fmla="*/ 552139 h 647700"/>
                <a:gd name="connsiteX3" fmla="*/ 90798 w 428069"/>
                <a:gd name="connsiteY3" fmla="*/ 385452 h 647700"/>
                <a:gd name="connsiteX4" fmla="*/ 90798 w 428069"/>
                <a:gd name="connsiteY4" fmla="*/ 0 h 647700"/>
                <a:gd name="connsiteX5" fmla="*/ 283524 w 428069"/>
                <a:gd name="connsiteY5" fmla="*/ 48182 h 647700"/>
                <a:gd name="connsiteX6" fmla="*/ 138980 w 428069"/>
                <a:gd name="connsiteY6" fmla="*/ 192726 h 647700"/>
                <a:gd name="connsiteX7" fmla="*/ 175116 w 428069"/>
                <a:gd name="connsiteY7" fmla="*/ 192726 h 647700"/>
                <a:gd name="connsiteX8" fmla="*/ 175116 w 428069"/>
                <a:gd name="connsiteY8" fmla="*/ 337271 h 647700"/>
                <a:gd name="connsiteX9" fmla="*/ 391932 w 428069"/>
                <a:gd name="connsiteY9" fmla="*/ 337271 h 647700"/>
                <a:gd name="connsiteX10" fmla="*/ 391932 w 428069"/>
                <a:gd name="connsiteY10" fmla="*/ 192726 h 647700"/>
                <a:gd name="connsiteX11" fmla="*/ 428069 w 428069"/>
                <a:gd name="connsiteY11" fmla="*/ 192726 h 647700"/>
                <a:gd name="connsiteX12" fmla="*/ 373864 w 428069"/>
                <a:gd name="connsiteY12" fmla="*/ 138522 h 647700"/>
                <a:gd name="connsiteX13" fmla="*/ 373864 w 428069"/>
                <a:gd name="connsiteY13" fmla="*/ 66250 h 647700"/>
                <a:gd name="connsiteX14" fmla="*/ 337728 w 428069"/>
                <a:gd name="connsiteY14" fmla="*/ 66250 h 647700"/>
                <a:gd name="connsiteX15" fmla="*/ 337728 w 428069"/>
                <a:gd name="connsiteY15" fmla="*/ 102386 h 647700"/>
                <a:gd name="connsiteX16" fmla="*/ 283524 w 428069"/>
                <a:gd name="connsiteY16" fmla="*/ 48182 h 647700"/>
                <a:gd name="connsiteX0" fmla="*/ 373864 w 428069"/>
                <a:gd name="connsiteY0" fmla="*/ 138522 h 647700"/>
                <a:gd name="connsiteX1" fmla="*/ 373864 w 428069"/>
                <a:gd name="connsiteY1" fmla="*/ 66250 h 647700"/>
                <a:gd name="connsiteX2" fmla="*/ 337728 w 428069"/>
                <a:gd name="connsiteY2" fmla="*/ 66250 h 647700"/>
                <a:gd name="connsiteX3" fmla="*/ 337728 w 428069"/>
                <a:gd name="connsiteY3" fmla="*/ 102386 h 647700"/>
                <a:gd name="connsiteX4" fmla="*/ 373864 w 428069"/>
                <a:gd name="connsiteY4" fmla="*/ 138522 h 647700"/>
                <a:gd name="connsiteX5" fmla="*/ 175116 w 428069"/>
                <a:gd name="connsiteY5" fmla="*/ 192726 h 647700"/>
                <a:gd name="connsiteX6" fmla="*/ 175116 w 428069"/>
                <a:gd name="connsiteY6" fmla="*/ 337271 h 647700"/>
                <a:gd name="connsiteX7" fmla="*/ 265456 w 428069"/>
                <a:gd name="connsiteY7" fmla="*/ 337271 h 647700"/>
                <a:gd name="connsiteX8" fmla="*/ 265456 w 428069"/>
                <a:gd name="connsiteY8" fmla="*/ 264998 h 647700"/>
                <a:gd name="connsiteX9" fmla="*/ 301592 w 428069"/>
                <a:gd name="connsiteY9" fmla="*/ 264998 h 647700"/>
                <a:gd name="connsiteX10" fmla="*/ 301592 w 428069"/>
                <a:gd name="connsiteY10" fmla="*/ 337271 h 647700"/>
                <a:gd name="connsiteX11" fmla="*/ 391932 w 428069"/>
                <a:gd name="connsiteY11" fmla="*/ 337271 h 647700"/>
                <a:gd name="connsiteX12" fmla="*/ 391932 w 428069"/>
                <a:gd name="connsiteY12" fmla="*/ 192726 h 647700"/>
                <a:gd name="connsiteX13" fmla="*/ 175116 w 428069"/>
                <a:gd name="connsiteY13" fmla="*/ 192726 h 647700"/>
                <a:gd name="connsiteX0" fmla="*/ 283524 w 428069"/>
                <a:gd name="connsiteY0" fmla="*/ 48182 h 647700"/>
                <a:gd name="connsiteX1" fmla="*/ 138980 w 428069"/>
                <a:gd name="connsiteY1" fmla="*/ 192726 h 647700"/>
                <a:gd name="connsiteX2" fmla="*/ 428069 w 428069"/>
                <a:gd name="connsiteY2" fmla="*/ 192726 h 647700"/>
                <a:gd name="connsiteX3" fmla="*/ 283524 w 428069"/>
                <a:gd name="connsiteY3" fmla="*/ 48182 h 647700"/>
                <a:gd name="connsiteX4" fmla="*/ 265456 w 428069"/>
                <a:gd name="connsiteY4" fmla="*/ 264998 h 647700"/>
                <a:gd name="connsiteX5" fmla="*/ 301592 w 428069"/>
                <a:gd name="connsiteY5" fmla="*/ 264998 h 647700"/>
                <a:gd name="connsiteX6" fmla="*/ 301592 w 428069"/>
                <a:gd name="connsiteY6" fmla="*/ 337271 h 647700"/>
                <a:gd name="connsiteX7" fmla="*/ 265456 w 428069"/>
                <a:gd name="connsiteY7" fmla="*/ 337271 h 647700"/>
                <a:gd name="connsiteX8" fmla="*/ 265456 w 428069"/>
                <a:gd name="connsiteY8" fmla="*/ 264998 h 647700"/>
                <a:gd name="connsiteX0" fmla="*/ 283524 w 428069"/>
                <a:gd name="connsiteY0" fmla="*/ 48182 h 647700"/>
                <a:gd name="connsiteX1" fmla="*/ 337728 w 428069"/>
                <a:gd name="connsiteY1" fmla="*/ 102386 h 647700"/>
                <a:gd name="connsiteX2" fmla="*/ 337728 w 428069"/>
                <a:gd name="connsiteY2" fmla="*/ 66250 h 647700"/>
                <a:gd name="connsiteX3" fmla="*/ 373864 w 428069"/>
                <a:gd name="connsiteY3" fmla="*/ 66250 h 647700"/>
                <a:gd name="connsiteX4" fmla="*/ 373864 w 428069"/>
                <a:gd name="connsiteY4" fmla="*/ 138522 h 647700"/>
                <a:gd name="connsiteX5" fmla="*/ 428069 w 428069"/>
                <a:gd name="connsiteY5" fmla="*/ 192726 h 647700"/>
                <a:gd name="connsiteX6" fmla="*/ 391932 w 428069"/>
                <a:gd name="connsiteY6" fmla="*/ 192726 h 647700"/>
                <a:gd name="connsiteX7" fmla="*/ 391932 w 428069"/>
                <a:gd name="connsiteY7" fmla="*/ 337271 h 647700"/>
                <a:gd name="connsiteX8" fmla="*/ 175116 w 428069"/>
                <a:gd name="connsiteY8" fmla="*/ 337271 h 647700"/>
                <a:gd name="connsiteX9" fmla="*/ 175116 w 428069"/>
                <a:gd name="connsiteY9" fmla="*/ 192726 h 647700"/>
                <a:gd name="connsiteX10" fmla="*/ 138980 w 428069"/>
                <a:gd name="connsiteY10" fmla="*/ 192726 h 647700"/>
                <a:gd name="connsiteX11" fmla="*/ 283524 w 428069"/>
                <a:gd name="connsiteY11" fmla="*/ 48182 h 647700"/>
                <a:gd name="connsiteX12" fmla="*/ 337728 w 428069"/>
                <a:gd name="connsiteY12" fmla="*/ 102386 h 647700"/>
                <a:gd name="connsiteX13" fmla="*/ 373864 w 428069"/>
                <a:gd name="connsiteY13" fmla="*/ 138522 h 647700"/>
                <a:gd name="connsiteX14" fmla="*/ 391932 w 428069"/>
                <a:gd name="connsiteY14" fmla="*/ 192726 h 647700"/>
                <a:gd name="connsiteX15" fmla="*/ 175116 w 428069"/>
                <a:gd name="connsiteY15" fmla="*/ 192726 h 647700"/>
                <a:gd name="connsiteX16" fmla="*/ 265456 w 428069"/>
                <a:gd name="connsiteY16" fmla="*/ 337271 h 647700"/>
                <a:gd name="connsiteX17" fmla="*/ 265456 w 428069"/>
                <a:gd name="connsiteY17" fmla="*/ 264998 h 647700"/>
                <a:gd name="connsiteX18" fmla="*/ 301592 w 428069"/>
                <a:gd name="connsiteY18" fmla="*/ 264998 h 647700"/>
                <a:gd name="connsiteX19" fmla="*/ 301592 w 428069"/>
                <a:gd name="connsiteY19" fmla="*/ 337271 h 647700"/>
                <a:gd name="connsiteX0" fmla="*/ 90798 w 428069"/>
                <a:gd name="connsiteY0" fmla="*/ 385452 h 647700"/>
                <a:gd name="connsiteX1" fmla="*/ 295275 w 428069"/>
                <a:gd name="connsiteY1" fmla="*/ 537852 h 647700"/>
                <a:gd name="connsiteX2" fmla="*/ 90798 w 428069"/>
                <a:gd name="connsiteY2" fmla="*/ 385452 h 647700"/>
                <a:gd name="connsiteX0" fmla="*/ 66985 w 428069"/>
                <a:gd name="connsiteY0" fmla="*/ 470931 h 599518"/>
                <a:gd name="connsiteX1" fmla="*/ 0 w 428069"/>
                <a:gd name="connsiteY1" fmla="*/ 599518 h 599518"/>
                <a:gd name="connsiteX2" fmla="*/ 204788 w 428069"/>
                <a:gd name="connsiteY2" fmla="*/ 503957 h 599518"/>
                <a:gd name="connsiteX3" fmla="*/ 90798 w 428069"/>
                <a:gd name="connsiteY3" fmla="*/ 337270 h 599518"/>
                <a:gd name="connsiteX4" fmla="*/ 66985 w 428069"/>
                <a:gd name="connsiteY4" fmla="*/ 470931 h 599518"/>
                <a:gd name="connsiteX5" fmla="*/ 283524 w 428069"/>
                <a:gd name="connsiteY5" fmla="*/ 0 h 599518"/>
                <a:gd name="connsiteX6" fmla="*/ 138980 w 428069"/>
                <a:gd name="connsiteY6" fmla="*/ 144544 h 599518"/>
                <a:gd name="connsiteX7" fmla="*/ 175116 w 428069"/>
                <a:gd name="connsiteY7" fmla="*/ 144544 h 599518"/>
                <a:gd name="connsiteX8" fmla="*/ 175116 w 428069"/>
                <a:gd name="connsiteY8" fmla="*/ 289089 h 599518"/>
                <a:gd name="connsiteX9" fmla="*/ 391932 w 428069"/>
                <a:gd name="connsiteY9" fmla="*/ 289089 h 599518"/>
                <a:gd name="connsiteX10" fmla="*/ 391932 w 428069"/>
                <a:gd name="connsiteY10" fmla="*/ 144544 h 599518"/>
                <a:gd name="connsiteX11" fmla="*/ 428069 w 428069"/>
                <a:gd name="connsiteY11" fmla="*/ 144544 h 599518"/>
                <a:gd name="connsiteX12" fmla="*/ 373864 w 428069"/>
                <a:gd name="connsiteY12" fmla="*/ 90340 h 599518"/>
                <a:gd name="connsiteX13" fmla="*/ 373864 w 428069"/>
                <a:gd name="connsiteY13" fmla="*/ 18068 h 599518"/>
                <a:gd name="connsiteX14" fmla="*/ 337728 w 428069"/>
                <a:gd name="connsiteY14" fmla="*/ 18068 h 599518"/>
                <a:gd name="connsiteX15" fmla="*/ 337728 w 428069"/>
                <a:gd name="connsiteY15" fmla="*/ 54204 h 599518"/>
                <a:gd name="connsiteX16" fmla="*/ 283524 w 428069"/>
                <a:gd name="connsiteY16" fmla="*/ 0 h 599518"/>
                <a:gd name="connsiteX0" fmla="*/ 373864 w 428069"/>
                <a:gd name="connsiteY0" fmla="*/ 90340 h 599518"/>
                <a:gd name="connsiteX1" fmla="*/ 373864 w 428069"/>
                <a:gd name="connsiteY1" fmla="*/ 18068 h 599518"/>
                <a:gd name="connsiteX2" fmla="*/ 337728 w 428069"/>
                <a:gd name="connsiteY2" fmla="*/ 18068 h 599518"/>
                <a:gd name="connsiteX3" fmla="*/ 337728 w 428069"/>
                <a:gd name="connsiteY3" fmla="*/ 54204 h 599518"/>
                <a:gd name="connsiteX4" fmla="*/ 373864 w 428069"/>
                <a:gd name="connsiteY4" fmla="*/ 90340 h 599518"/>
                <a:gd name="connsiteX5" fmla="*/ 175116 w 428069"/>
                <a:gd name="connsiteY5" fmla="*/ 144544 h 599518"/>
                <a:gd name="connsiteX6" fmla="*/ 175116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9" fmla="*/ 301592 w 428069"/>
                <a:gd name="connsiteY9" fmla="*/ 216816 h 599518"/>
                <a:gd name="connsiteX10" fmla="*/ 301592 w 428069"/>
                <a:gd name="connsiteY10" fmla="*/ 289089 h 599518"/>
                <a:gd name="connsiteX11" fmla="*/ 391932 w 428069"/>
                <a:gd name="connsiteY11" fmla="*/ 289089 h 599518"/>
                <a:gd name="connsiteX12" fmla="*/ 391932 w 428069"/>
                <a:gd name="connsiteY12" fmla="*/ 144544 h 599518"/>
                <a:gd name="connsiteX13" fmla="*/ 175116 w 428069"/>
                <a:gd name="connsiteY13" fmla="*/ 144544 h 599518"/>
                <a:gd name="connsiteX0" fmla="*/ 283524 w 428069"/>
                <a:gd name="connsiteY0" fmla="*/ 0 h 599518"/>
                <a:gd name="connsiteX1" fmla="*/ 138980 w 428069"/>
                <a:gd name="connsiteY1" fmla="*/ 144544 h 599518"/>
                <a:gd name="connsiteX2" fmla="*/ 428069 w 428069"/>
                <a:gd name="connsiteY2" fmla="*/ 144544 h 599518"/>
                <a:gd name="connsiteX3" fmla="*/ 283524 w 428069"/>
                <a:gd name="connsiteY3" fmla="*/ 0 h 599518"/>
                <a:gd name="connsiteX4" fmla="*/ 265456 w 428069"/>
                <a:gd name="connsiteY4" fmla="*/ 216816 h 599518"/>
                <a:gd name="connsiteX5" fmla="*/ 301592 w 428069"/>
                <a:gd name="connsiteY5" fmla="*/ 216816 h 599518"/>
                <a:gd name="connsiteX6" fmla="*/ 301592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0" fmla="*/ 283524 w 428069"/>
                <a:gd name="connsiteY0" fmla="*/ 0 h 599518"/>
                <a:gd name="connsiteX1" fmla="*/ 337728 w 428069"/>
                <a:gd name="connsiteY1" fmla="*/ 54204 h 599518"/>
                <a:gd name="connsiteX2" fmla="*/ 337728 w 428069"/>
                <a:gd name="connsiteY2" fmla="*/ 18068 h 599518"/>
                <a:gd name="connsiteX3" fmla="*/ 373864 w 428069"/>
                <a:gd name="connsiteY3" fmla="*/ 18068 h 599518"/>
                <a:gd name="connsiteX4" fmla="*/ 373864 w 428069"/>
                <a:gd name="connsiteY4" fmla="*/ 90340 h 599518"/>
                <a:gd name="connsiteX5" fmla="*/ 428069 w 428069"/>
                <a:gd name="connsiteY5" fmla="*/ 144544 h 599518"/>
                <a:gd name="connsiteX6" fmla="*/ 391932 w 428069"/>
                <a:gd name="connsiteY6" fmla="*/ 144544 h 599518"/>
                <a:gd name="connsiteX7" fmla="*/ 391932 w 428069"/>
                <a:gd name="connsiteY7" fmla="*/ 289089 h 599518"/>
                <a:gd name="connsiteX8" fmla="*/ 175116 w 428069"/>
                <a:gd name="connsiteY8" fmla="*/ 289089 h 599518"/>
                <a:gd name="connsiteX9" fmla="*/ 175116 w 428069"/>
                <a:gd name="connsiteY9" fmla="*/ 144544 h 599518"/>
                <a:gd name="connsiteX10" fmla="*/ 138980 w 428069"/>
                <a:gd name="connsiteY10" fmla="*/ 144544 h 599518"/>
                <a:gd name="connsiteX11" fmla="*/ 283524 w 428069"/>
                <a:gd name="connsiteY11" fmla="*/ 0 h 599518"/>
                <a:gd name="connsiteX12" fmla="*/ 337728 w 428069"/>
                <a:gd name="connsiteY12" fmla="*/ 54204 h 599518"/>
                <a:gd name="connsiteX13" fmla="*/ 373864 w 428069"/>
                <a:gd name="connsiteY13" fmla="*/ 90340 h 599518"/>
                <a:gd name="connsiteX14" fmla="*/ 391932 w 428069"/>
                <a:gd name="connsiteY14" fmla="*/ 144544 h 599518"/>
                <a:gd name="connsiteX15" fmla="*/ 175116 w 428069"/>
                <a:gd name="connsiteY15" fmla="*/ 144544 h 599518"/>
                <a:gd name="connsiteX16" fmla="*/ 265456 w 428069"/>
                <a:gd name="connsiteY16" fmla="*/ 289089 h 599518"/>
                <a:gd name="connsiteX17" fmla="*/ 265456 w 428069"/>
                <a:gd name="connsiteY17" fmla="*/ 216816 h 599518"/>
                <a:gd name="connsiteX18" fmla="*/ 301592 w 428069"/>
                <a:gd name="connsiteY18" fmla="*/ 216816 h 599518"/>
                <a:gd name="connsiteX19" fmla="*/ 301592 w 428069"/>
                <a:gd name="connsiteY19" fmla="*/ 289089 h 599518"/>
                <a:gd name="connsiteX0" fmla="*/ 90798 w 428069"/>
                <a:gd name="connsiteY0" fmla="*/ 337270 h 599518"/>
                <a:gd name="connsiteX1" fmla="*/ 295275 w 428069"/>
                <a:gd name="connsiteY1" fmla="*/ 489670 h 599518"/>
                <a:gd name="connsiteX2" fmla="*/ 90798 w 428069"/>
                <a:gd name="connsiteY2" fmla="*/ 337270 h 599518"/>
                <a:gd name="connsiteX0" fmla="*/ 66985 w 428069"/>
                <a:gd name="connsiteY0" fmla="*/ 470931 h 599518"/>
                <a:gd name="connsiteX1" fmla="*/ 0 w 428069"/>
                <a:gd name="connsiteY1" fmla="*/ 599518 h 599518"/>
                <a:gd name="connsiteX2" fmla="*/ 90798 w 428069"/>
                <a:gd name="connsiteY2" fmla="*/ 337270 h 599518"/>
                <a:gd name="connsiteX3" fmla="*/ 66985 w 428069"/>
                <a:gd name="connsiteY3" fmla="*/ 470931 h 599518"/>
                <a:gd name="connsiteX4" fmla="*/ 283524 w 428069"/>
                <a:gd name="connsiteY4" fmla="*/ 0 h 599518"/>
                <a:gd name="connsiteX5" fmla="*/ 138980 w 428069"/>
                <a:gd name="connsiteY5" fmla="*/ 144544 h 599518"/>
                <a:gd name="connsiteX6" fmla="*/ 175116 w 428069"/>
                <a:gd name="connsiteY6" fmla="*/ 144544 h 599518"/>
                <a:gd name="connsiteX7" fmla="*/ 175116 w 428069"/>
                <a:gd name="connsiteY7" fmla="*/ 289089 h 599518"/>
                <a:gd name="connsiteX8" fmla="*/ 391932 w 428069"/>
                <a:gd name="connsiteY8" fmla="*/ 289089 h 599518"/>
                <a:gd name="connsiteX9" fmla="*/ 391932 w 428069"/>
                <a:gd name="connsiteY9" fmla="*/ 144544 h 599518"/>
                <a:gd name="connsiteX10" fmla="*/ 428069 w 428069"/>
                <a:gd name="connsiteY10" fmla="*/ 144544 h 599518"/>
                <a:gd name="connsiteX11" fmla="*/ 373864 w 428069"/>
                <a:gd name="connsiteY11" fmla="*/ 90340 h 599518"/>
                <a:gd name="connsiteX12" fmla="*/ 373864 w 428069"/>
                <a:gd name="connsiteY12" fmla="*/ 18068 h 599518"/>
                <a:gd name="connsiteX13" fmla="*/ 337728 w 428069"/>
                <a:gd name="connsiteY13" fmla="*/ 18068 h 599518"/>
                <a:gd name="connsiteX14" fmla="*/ 337728 w 428069"/>
                <a:gd name="connsiteY14" fmla="*/ 54204 h 599518"/>
                <a:gd name="connsiteX15" fmla="*/ 283524 w 428069"/>
                <a:gd name="connsiteY15" fmla="*/ 0 h 599518"/>
                <a:gd name="connsiteX0" fmla="*/ 373864 w 428069"/>
                <a:gd name="connsiteY0" fmla="*/ 90340 h 599518"/>
                <a:gd name="connsiteX1" fmla="*/ 373864 w 428069"/>
                <a:gd name="connsiteY1" fmla="*/ 18068 h 599518"/>
                <a:gd name="connsiteX2" fmla="*/ 337728 w 428069"/>
                <a:gd name="connsiteY2" fmla="*/ 18068 h 599518"/>
                <a:gd name="connsiteX3" fmla="*/ 337728 w 428069"/>
                <a:gd name="connsiteY3" fmla="*/ 54204 h 599518"/>
                <a:gd name="connsiteX4" fmla="*/ 373864 w 428069"/>
                <a:gd name="connsiteY4" fmla="*/ 90340 h 599518"/>
                <a:gd name="connsiteX5" fmla="*/ 175116 w 428069"/>
                <a:gd name="connsiteY5" fmla="*/ 144544 h 599518"/>
                <a:gd name="connsiteX6" fmla="*/ 175116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9" fmla="*/ 301592 w 428069"/>
                <a:gd name="connsiteY9" fmla="*/ 216816 h 599518"/>
                <a:gd name="connsiteX10" fmla="*/ 301592 w 428069"/>
                <a:gd name="connsiteY10" fmla="*/ 289089 h 599518"/>
                <a:gd name="connsiteX11" fmla="*/ 391932 w 428069"/>
                <a:gd name="connsiteY11" fmla="*/ 289089 h 599518"/>
                <a:gd name="connsiteX12" fmla="*/ 391932 w 428069"/>
                <a:gd name="connsiteY12" fmla="*/ 144544 h 599518"/>
                <a:gd name="connsiteX13" fmla="*/ 175116 w 428069"/>
                <a:gd name="connsiteY13" fmla="*/ 144544 h 599518"/>
                <a:gd name="connsiteX0" fmla="*/ 283524 w 428069"/>
                <a:gd name="connsiteY0" fmla="*/ 0 h 599518"/>
                <a:gd name="connsiteX1" fmla="*/ 138980 w 428069"/>
                <a:gd name="connsiteY1" fmla="*/ 144544 h 599518"/>
                <a:gd name="connsiteX2" fmla="*/ 428069 w 428069"/>
                <a:gd name="connsiteY2" fmla="*/ 144544 h 599518"/>
                <a:gd name="connsiteX3" fmla="*/ 283524 w 428069"/>
                <a:gd name="connsiteY3" fmla="*/ 0 h 599518"/>
                <a:gd name="connsiteX4" fmla="*/ 265456 w 428069"/>
                <a:gd name="connsiteY4" fmla="*/ 216816 h 599518"/>
                <a:gd name="connsiteX5" fmla="*/ 301592 w 428069"/>
                <a:gd name="connsiteY5" fmla="*/ 216816 h 599518"/>
                <a:gd name="connsiteX6" fmla="*/ 301592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0" fmla="*/ 283524 w 428069"/>
                <a:gd name="connsiteY0" fmla="*/ 0 h 599518"/>
                <a:gd name="connsiteX1" fmla="*/ 337728 w 428069"/>
                <a:gd name="connsiteY1" fmla="*/ 54204 h 599518"/>
                <a:gd name="connsiteX2" fmla="*/ 337728 w 428069"/>
                <a:gd name="connsiteY2" fmla="*/ 18068 h 599518"/>
                <a:gd name="connsiteX3" fmla="*/ 373864 w 428069"/>
                <a:gd name="connsiteY3" fmla="*/ 18068 h 599518"/>
                <a:gd name="connsiteX4" fmla="*/ 373864 w 428069"/>
                <a:gd name="connsiteY4" fmla="*/ 90340 h 599518"/>
                <a:gd name="connsiteX5" fmla="*/ 428069 w 428069"/>
                <a:gd name="connsiteY5" fmla="*/ 144544 h 599518"/>
                <a:gd name="connsiteX6" fmla="*/ 391932 w 428069"/>
                <a:gd name="connsiteY6" fmla="*/ 144544 h 599518"/>
                <a:gd name="connsiteX7" fmla="*/ 391932 w 428069"/>
                <a:gd name="connsiteY7" fmla="*/ 289089 h 599518"/>
                <a:gd name="connsiteX8" fmla="*/ 175116 w 428069"/>
                <a:gd name="connsiteY8" fmla="*/ 289089 h 599518"/>
                <a:gd name="connsiteX9" fmla="*/ 175116 w 428069"/>
                <a:gd name="connsiteY9" fmla="*/ 144544 h 599518"/>
                <a:gd name="connsiteX10" fmla="*/ 138980 w 428069"/>
                <a:gd name="connsiteY10" fmla="*/ 144544 h 599518"/>
                <a:gd name="connsiteX11" fmla="*/ 283524 w 428069"/>
                <a:gd name="connsiteY11" fmla="*/ 0 h 599518"/>
                <a:gd name="connsiteX12" fmla="*/ 337728 w 428069"/>
                <a:gd name="connsiteY12" fmla="*/ 54204 h 599518"/>
                <a:gd name="connsiteX13" fmla="*/ 373864 w 428069"/>
                <a:gd name="connsiteY13" fmla="*/ 90340 h 599518"/>
                <a:gd name="connsiteX14" fmla="*/ 391932 w 428069"/>
                <a:gd name="connsiteY14" fmla="*/ 144544 h 599518"/>
                <a:gd name="connsiteX15" fmla="*/ 175116 w 428069"/>
                <a:gd name="connsiteY15" fmla="*/ 144544 h 599518"/>
                <a:gd name="connsiteX16" fmla="*/ 265456 w 428069"/>
                <a:gd name="connsiteY16" fmla="*/ 289089 h 599518"/>
                <a:gd name="connsiteX17" fmla="*/ 265456 w 428069"/>
                <a:gd name="connsiteY17" fmla="*/ 216816 h 599518"/>
                <a:gd name="connsiteX18" fmla="*/ 301592 w 428069"/>
                <a:gd name="connsiteY18" fmla="*/ 216816 h 599518"/>
                <a:gd name="connsiteX19" fmla="*/ 301592 w 428069"/>
                <a:gd name="connsiteY19" fmla="*/ 289089 h 599518"/>
                <a:gd name="connsiteX0" fmla="*/ 90798 w 428069"/>
                <a:gd name="connsiteY0" fmla="*/ 337270 h 599518"/>
                <a:gd name="connsiteX1" fmla="*/ 295275 w 428069"/>
                <a:gd name="connsiteY1" fmla="*/ 489670 h 599518"/>
                <a:gd name="connsiteX2" fmla="*/ 90798 w 428069"/>
                <a:gd name="connsiteY2" fmla="*/ 337270 h 599518"/>
                <a:gd name="connsiteX0" fmla="*/ 0 w 361084"/>
                <a:gd name="connsiteY0" fmla="*/ 470931 h 489670"/>
                <a:gd name="connsiteX1" fmla="*/ 23813 w 361084"/>
                <a:gd name="connsiteY1" fmla="*/ 337270 h 489670"/>
                <a:gd name="connsiteX2" fmla="*/ 0 w 361084"/>
                <a:gd name="connsiteY2" fmla="*/ 470931 h 489670"/>
                <a:gd name="connsiteX3" fmla="*/ 216539 w 361084"/>
                <a:gd name="connsiteY3" fmla="*/ 0 h 489670"/>
                <a:gd name="connsiteX4" fmla="*/ 71995 w 361084"/>
                <a:gd name="connsiteY4" fmla="*/ 144544 h 489670"/>
                <a:gd name="connsiteX5" fmla="*/ 108131 w 361084"/>
                <a:gd name="connsiteY5" fmla="*/ 144544 h 489670"/>
                <a:gd name="connsiteX6" fmla="*/ 108131 w 361084"/>
                <a:gd name="connsiteY6" fmla="*/ 289089 h 489670"/>
                <a:gd name="connsiteX7" fmla="*/ 324947 w 361084"/>
                <a:gd name="connsiteY7" fmla="*/ 289089 h 489670"/>
                <a:gd name="connsiteX8" fmla="*/ 324947 w 361084"/>
                <a:gd name="connsiteY8" fmla="*/ 144544 h 489670"/>
                <a:gd name="connsiteX9" fmla="*/ 361084 w 361084"/>
                <a:gd name="connsiteY9" fmla="*/ 144544 h 489670"/>
                <a:gd name="connsiteX10" fmla="*/ 306879 w 361084"/>
                <a:gd name="connsiteY10" fmla="*/ 90340 h 489670"/>
                <a:gd name="connsiteX11" fmla="*/ 306879 w 361084"/>
                <a:gd name="connsiteY11" fmla="*/ 18068 h 489670"/>
                <a:gd name="connsiteX12" fmla="*/ 270743 w 361084"/>
                <a:gd name="connsiteY12" fmla="*/ 18068 h 489670"/>
                <a:gd name="connsiteX13" fmla="*/ 270743 w 361084"/>
                <a:gd name="connsiteY13" fmla="*/ 54204 h 489670"/>
                <a:gd name="connsiteX14" fmla="*/ 216539 w 361084"/>
                <a:gd name="connsiteY14" fmla="*/ 0 h 489670"/>
                <a:gd name="connsiteX0" fmla="*/ 306879 w 361084"/>
                <a:gd name="connsiteY0" fmla="*/ 90340 h 489670"/>
                <a:gd name="connsiteX1" fmla="*/ 306879 w 361084"/>
                <a:gd name="connsiteY1" fmla="*/ 18068 h 489670"/>
                <a:gd name="connsiteX2" fmla="*/ 270743 w 361084"/>
                <a:gd name="connsiteY2" fmla="*/ 18068 h 489670"/>
                <a:gd name="connsiteX3" fmla="*/ 270743 w 361084"/>
                <a:gd name="connsiteY3" fmla="*/ 54204 h 489670"/>
                <a:gd name="connsiteX4" fmla="*/ 306879 w 361084"/>
                <a:gd name="connsiteY4" fmla="*/ 90340 h 489670"/>
                <a:gd name="connsiteX5" fmla="*/ 108131 w 361084"/>
                <a:gd name="connsiteY5" fmla="*/ 144544 h 489670"/>
                <a:gd name="connsiteX6" fmla="*/ 108131 w 361084"/>
                <a:gd name="connsiteY6" fmla="*/ 289089 h 489670"/>
                <a:gd name="connsiteX7" fmla="*/ 198471 w 361084"/>
                <a:gd name="connsiteY7" fmla="*/ 289089 h 489670"/>
                <a:gd name="connsiteX8" fmla="*/ 198471 w 361084"/>
                <a:gd name="connsiteY8" fmla="*/ 216816 h 489670"/>
                <a:gd name="connsiteX9" fmla="*/ 234607 w 361084"/>
                <a:gd name="connsiteY9" fmla="*/ 216816 h 489670"/>
                <a:gd name="connsiteX10" fmla="*/ 234607 w 361084"/>
                <a:gd name="connsiteY10" fmla="*/ 289089 h 489670"/>
                <a:gd name="connsiteX11" fmla="*/ 324947 w 361084"/>
                <a:gd name="connsiteY11" fmla="*/ 289089 h 489670"/>
                <a:gd name="connsiteX12" fmla="*/ 324947 w 361084"/>
                <a:gd name="connsiteY12" fmla="*/ 144544 h 489670"/>
                <a:gd name="connsiteX13" fmla="*/ 108131 w 361084"/>
                <a:gd name="connsiteY13" fmla="*/ 144544 h 489670"/>
                <a:gd name="connsiteX0" fmla="*/ 216539 w 361084"/>
                <a:gd name="connsiteY0" fmla="*/ 0 h 489670"/>
                <a:gd name="connsiteX1" fmla="*/ 71995 w 361084"/>
                <a:gd name="connsiteY1" fmla="*/ 144544 h 489670"/>
                <a:gd name="connsiteX2" fmla="*/ 361084 w 361084"/>
                <a:gd name="connsiteY2" fmla="*/ 144544 h 489670"/>
                <a:gd name="connsiteX3" fmla="*/ 216539 w 361084"/>
                <a:gd name="connsiteY3" fmla="*/ 0 h 489670"/>
                <a:gd name="connsiteX4" fmla="*/ 198471 w 361084"/>
                <a:gd name="connsiteY4" fmla="*/ 216816 h 489670"/>
                <a:gd name="connsiteX5" fmla="*/ 234607 w 361084"/>
                <a:gd name="connsiteY5" fmla="*/ 216816 h 489670"/>
                <a:gd name="connsiteX6" fmla="*/ 234607 w 361084"/>
                <a:gd name="connsiteY6" fmla="*/ 289089 h 489670"/>
                <a:gd name="connsiteX7" fmla="*/ 198471 w 361084"/>
                <a:gd name="connsiteY7" fmla="*/ 289089 h 489670"/>
                <a:gd name="connsiteX8" fmla="*/ 198471 w 361084"/>
                <a:gd name="connsiteY8" fmla="*/ 216816 h 489670"/>
                <a:gd name="connsiteX0" fmla="*/ 216539 w 361084"/>
                <a:gd name="connsiteY0" fmla="*/ 0 h 489670"/>
                <a:gd name="connsiteX1" fmla="*/ 270743 w 361084"/>
                <a:gd name="connsiteY1" fmla="*/ 54204 h 489670"/>
                <a:gd name="connsiteX2" fmla="*/ 270743 w 361084"/>
                <a:gd name="connsiteY2" fmla="*/ 18068 h 489670"/>
                <a:gd name="connsiteX3" fmla="*/ 306879 w 361084"/>
                <a:gd name="connsiteY3" fmla="*/ 18068 h 489670"/>
                <a:gd name="connsiteX4" fmla="*/ 306879 w 361084"/>
                <a:gd name="connsiteY4" fmla="*/ 90340 h 489670"/>
                <a:gd name="connsiteX5" fmla="*/ 361084 w 361084"/>
                <a:gd name="connsiteY5" fmla="*/ 144544 h 489670"/>
                <a:gd name="connsiteX6" fmla="*/ 324947 w 361084"/>
                <a:gd name="connsiteY6" fmla="*/ 144544 h 489670"/>
                <a:gd name="connsiteX7" fmla="*/ 324947 w 361084"/>
                <a:gd name="connsiteY7" fmla="*/ 289089 h 489670"/>
                <a:gd name="connsiteX8" fmla="*/ 108131 w 361084"/>
                <a:gd name="connsiteY8" fmla="*/ 289089 h 489670"/>
                <a:gd name="connsiteX9" fmla="*/ 108131 w 361084"/>
                <a:gd name="connsiteY9" fmla="*/ 144544 h 489670"/>
                <a:gd name="connsiteX10" fmla="*/ 71995 w 361084"/>
                <a:gd name="connsiteY10" fmla="*/ 144544 h 489670"/>
                <a:gd name="connsiteX11" fmla="*/ 216539 w 361084"/>
                <a:gd name="connsiteY11" fmla="*/ 0 h 489670"/>
                <a:gd name="connsiteX12" fmla="*/ 270743 w 361084"/>
                <a:gd name="connsiteY12" fmla="*/ 54204 h 489670"/>
                <a:gd name="connsiteX13" fmla="*/ 306879 w 361084"/>
                <a:gd name="connsiteY13" fmla="*/ 90340 h 489670"/>
                <a:gd name="connsiteX14" fmla="*/ 324947 w 361084"/>
                <a:gd name="connsiteY14" fmla="*/ 144544 h 489670"/>
                <a:gd name="connsiteX15" fmla="*/ 108131 w 361084"/>
                <a:gd name="connsiteY15" fmla="*/ 144544 h 489670"/>
                <a:gd name="connsiteX16" fmla="*/ 198471 w 361084"/>
                <a:gd name="connsiteY16" fmla="*/ 289089 h 489670"/>
                <a:gd name="connsiteX17" fmla="*/ 198471 w 361084"/>
                <a:gd name="connsiteY17" fmla="*/ 216816 h 489670"/>
                <a:gd name="connsiteX18" fmla="*/ 234607 w 361084"/>
                <a:gd name="connsiteY18" fmla="*/ 216816 h 489670"/>
                <a:gd name="connsiteX19" fmla="*/ 234607 w 361084"/>
                <a:gd name="connsiteY19" fmla="*/ 289089 h 489670"/>
                <a:gd name="connsiteX0" fmla="*/ 23813 w 361084"/>
                <a:gd name="connsiteY0" fmla="*/ 337270 h 489670"/>
                <a:gd name="connsiteX1" fmla="*/ 228290 w 361084"/>
                <a:gd name="connsiteY1" fmla="*/ 489670 h 489670"/>
                <a:gd name="connsiteX2" fmla="*/ 23813 w 361084"/>
                <a:gd name="connsiteY2" fmla="*/ 337270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84318 w 337271"/>
                <a:gd name="connsiteY2" fmla="*/ 144544 h 489670"/>
                <a:gd name="connsiteX3" fmla="*/ 84318 w 337271"/>
                <a:gd name="connsiteY3" fmla="*/ 289089 h 489670"/>
                <a:gd name="connsiteX4" fmla="*/ 301134 w 337271"/>
                <a:gd name="connsiteY4" fmla="*/ 289089 h 489670"/>
                <a:gd name="connsiteX5" fmla="*/ 301134 w 337271"/>
                <a:gd name="connsiteY5" fmla="*/ 144544 h 489670"/>
                <a:gd name="connsiteX6" fmla="*/ 337271 w 337271"/>
                <a:gd name="connsiteY6" fmla="*/ 144544 h 489670"/>
                <a:gd name="connsiteX7" fmla="*/ 283066 w 337271"/>
                <a:gd name="connsiteY7" fmla="*/ 90340 h 489670"/>
                <a:gd name="connsiteX8" fmla="*/ 283066 w 337271"/>
                <a:gd name="connsiteY8" fmla="*/ 18068 h 489670"/>
                <a:gd name="connsiteX9" fmla="*/ 246930 w 337271"/>
                <a:gd name="connsiteY9" fmla="*/ 18068 h 489670"/>
                <a:gd name="connsiteX10" fmla="*/ 246930 w 337271"/>
                <a:gd name="connsiteY10" fmla="*/ 54204 h 489670"/>
                <a:gd name="connsiteX11" fmla="*/ 192726 w 337271"/>
                <a:gd name="connsiteY11" fmla="*/ 0 h 489670"/>
                <a:gd name="connsiteX0" fmla="*/ 283066 w 337271"/>
                <a:gd name="connsiteY0" fmla="*/ 90340 h 489670"/>
                <a:gd name="connsiteX1" fmla="*/ 283066 w 337271"/>
                <a:gd name="connsiteY1" fmla="*/ 18068 h 489670"/>
                <a:gd name="connsiteX2" fmla="*/ 246930 w 337271"/>
                <a:gd name="connsiteY2" fmla="*/ 18068 h 489670"/>
                <a:gd name="connsiteX3" fmla="*/ 246930 w 337271"/>
                <a:gd name="connsiteY3" fmla="*/ 54204 h 489670"/>
                <a:gd name="connsiteX4" fmla="*/ 283066 w 337271"/>
                <a:gd name="connsiteY4" fmla="*/ 90340 h 489670"/>
                <a:gd name="connsiteX5" fmla="*/ 84318 w 337271"/>
                <a:gd name="connsiteY5" fmla="*/ 144544 h 489670"/>
                <a:gd name="connsiteX6" fmla="*/ 84318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9" fmla="*/ 210794 w 337271"/>
                <a:gd name="connsiteY9" fmla="*/ 216816 h 489670"/>
                <a:gd name="connsiteX10" fmla="*/ 210794 w 337271"/>
                <a:gd name="connsiteY10" fmla="*/ 289089 h 489670"/>
                <a:gd name="connsiteX11" fmla="*/ 301134 w 337271"/>
                <a:gd name="connsiteY11" fmla="*/ 289089 h 489670"/>
                <a:gd name="connsiteX12" fmla="*/ 301134 w 337271"/>
                <a:gd name="connsiteY12" fmla="*/ 144544 h 489670"/>
                <a:gd name="connsiteX13" fmla="*/ 84318 w 337271"/>
                <a:gd name="connsiteY13" fmla="*/ 144544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337271 w 337271"/>
                <a:gd name="connsiteY2" fmla="*/ 144544 h 489670"/>
                <a:gd name="connsiteX3" fmla="*/ 192726 w 337271"/>
                <a:gd name="connsiteY3" fmla="*/ 0 h 489670"/>
                <a:gd name="connsiteX4" fmla="*/ 174658 w 337271"/>
                <a:gd name="connsiteY4" fmla="*/ 216816 h 489670"/>
                <a:gd name="connsiteX5" fmla="*/ 210794 w 337271"/>
                <a:gd name="connsiteY5" fmla="*/ 216816 h 489670"/>
                <a:gd name="connsiteX6" fmla="*/ 210794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0" fmla="*/ 192726 w 337271"/>
                <a:gd name="connsiteY0" fmla="*/ 0 h 489670"/>
                <a:gd name="connsiteX1" fmla="*/ 246930 w 337271"/>
                <a:gd name="connsiteY1" fmla="*/ 54204 h 489670"/>
                <a:gd name="connsiteX2" fmla="*/ 246930 w 337271"/>
                <a:gd name="connsiteY2" fmla="*/ 18068 h 489670"/>
                <a:gd name="connsiteX3" fmla="*/ 283066 w 337271"/>
                <a:gd name="connsiteY3" fmla="*/ 18068 h 489670"/>
                <a:gd name="connsiteX4" fmla="*/ 283066 w 337271"/>
                <a:gd name="connsiteY4" fmla="*/ 90340 h 489670"/>
                <a:gd name="connsiteX5" fmla="*/ 337271 w 337271"/>
                <a:gd name="connsiteY5" fmla="*/ 144544 h 489670"/>
                <a:gd name="connsiteX6" fmla="*/ 301134 w 337271"/>
                <a:gd name="connsiteY6" fmla="*/ 144544 h 489670"/>
                <a:gd name="connsiteX7" fmla="*/ 301134 w 337271"/>
                <a:gd name="connsiteY7" fmla="*/ 289089 h 489670"/>
                <a:gd name="connsiteX8" fmla="*/ 84318 w 337271"/>
                <a:gd name="connsiteY8" fmla="*/ 289089 h 489670"/>
                <a:gd name="connsiteX9" fmla="*/ 84318 w 337271"/>
                <a:gd name="connsiteY9" fmla="*/ 144544 h 489670"/>
                <a:gd name="connsiteX10" fmla="*/ 48182 w 337271"/>
                <a:gd name="connsiteY10" fmla="*/ 144544 h 489670"/>
                <a:gd name="connsiteX11" fmla="*/ 192726 w 337271"/>
                <a:gd name="connsiteY11" fmla="*/ 0 h 489670"/>
                <a:gd name="connsiteX12" fmla="*/ 246930 w 337271"/>
                <a:gd name="connsiteY12" fmla="*/ 54204 h 489670"/>
                <a:gd name="connsiteX13" fmla="*/ 283066 w 337271"/>
                <a:gd name="connsiteY13" fmla="*/ 90340 h 489670"/>
                <a:gd name="connsiteX14" fmla="*/ 301134 w 337271"/>
                <a:gd name="connsiteY14" fmla="*/ 144544 h 489670"/>
                <a:gd name="connsiteX15" fmla="*/ 84318 w 337271"/>
                <a:gd name="connsiteY15" fmla="*/ 144544 h 489670"/>
                <a:gd name="connsiteX16" fmla="*/ 174658 w 337271"/>
                <a:gd name="connsiteY16" fmla="*/ 289089 h 489670"/>
                <a:gd name="connsiteX17" fmla="*/ 174658 w 337271"/>
                <a:gd name="connsiteY17" fmla="*/ 216816 h 489670"/>
                <a:gd name="connsiteX18" fmla="*/ 210794 w 337271"/>
                <a:gd name="connsiteY18" fmla="*/ 216816 h 489670"/>
                <a:gd name="connsiteX19" fmla="*/ 210794 w 337271"/>
                <a:gd name="connsiteY19" fmla="*/ 289089 h 489670"/>
                <a:gd name="connsiteX0" fmla="*/ 0 w 337271"/>
                <a:gd name="connsiteY0" fmla="*/ 337270 h 489670"/>
                <a:gd name="connsiteX1" fmla="*/ 204477 w 337271"/>
                <a:gd name="connsiteY1" fmla="*/ 489670 h 489670"/>
                <a:gd name="connsiteX2" fmla="*/ 0 w 337271"/>
                <a:gd name="connsiteY2" fmla="*/ 337270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84318 w 337271"/>
                <a:gd name="connsiteY2" fmla="*/ 144544 h 489670"/>
                <a:gd name="connsiteX3" fmla="*/ 84318 w 337271"/>
                <a:gd name="connsiteY3" fmla="*/ 289089 h 489670"/>
                <a:gd name="connsiteX4" fmla="*/ 301134 w 337271"/>
                <a:gd name="connsiteY4" fmla="*/ 289089 h 489670"/>
                <a:gd name="connsiteX5" fmla="*/ 301134 w 337271"/>
                <a:gd name="connsiteY5" fmla="*/ 144544 h 489670"/>
                <a:gd name="connsiteX6" fmla="*/ 337271 w 337271"/>
                <a:gd name="connsiteY6" fmla="*/ 144544 h 489670"/>
                <a:gd name="connsiteX7" fmla="*/ 283066 w 337271"/>
                <a:gd name="connsiteY7" fmla="*/ 90340 h 489670"/>
                <a:gd name="connsiteX8" fmla="*/ 283066 w 337271"/>
                <a:gd name="connsiteY8" fmla="*/ 18068 h 489670"/>
                <a:gd name="connsiteX9" fmla="*/ 246930 w 337271"/>
                <a:gd name="connsiteY9" fmla="*/ 18068 h 489670"/>
                <a:gd name="connsiteX10" fmla="*/ 246930 w 337271"/>
                <a:gd name="connsiteY10" fmla="*/ 54204 h 489670"/>
                <a:gd name="connsiteX11" fmla="*/ 192726 w 337271"/>
                <a:gd name="connsiteY11" fmla="*/ 0 h 489670"/>
                <a:gd name="connsiteX0" fmla="*/ 283066 w 337271"/>
                <a:gd name="connsiteY0" fmla="*/ 90340 h 489670"/>
                <a:gd name="connsiteX1" fmla="*/ 283066 w 337271"/>
                <a:gd name="connsiteY1" fmla="*/ 18068 h 489670"/>
                <a:gd name="connsiteX2" fmla="*/ 246930 w 337271"/>
                <a:gd name="connsiteY2" fmla="*/ 18068 h 489670"/>
                <a:gd name="connsiteX3" fmla="*/ 246930 w 337271"/>
                <a:gd name="connsiteY3" fmla="*/ 54204 h 489670"/>
                <a:gd name="connsiteX4" fmla="*/ 283066 w 337271"/>
                <a:gd name="connsiteY4" fmla="*/ 90340 h 489670"/>
                <a:gd name="connsiteX5" fmla="*/ 84318 w 337271"/>
                <a:gd name="connsiteY5" fmla="*/ 144544 h 489670"/>
                <a:gd name="connsiteX6" fmla="*/ 84318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9" fmla="*/ 210794 w 337271"/>
                <a:gd name="connsiteY9" fmla="*/ 216816 h 489670"/>
                <a:gd name="connsiteX10" fmla="*/ 210794 w 337271"/>
                <a:gd name="connsiteY10" fmla="*/ 289089 h 489670"/>
                <a:gd name="connsiteX11" fmla="*/ 301134 w 337271"/>
                <a:gd name="connsiteY11" fmla="*/ 289089 h 489670"/>
                <a:gd name="connsiteX12" fmla="*/ 301134 w 337271"/>
                <a:gd name="connsiteY12" fmla="*/ 144544 h 489670"/>
                <a:gd name="connsiteX13" fmla="*/ 84318 w 337271"/>
                <a:gd name="connsiteY13" fmla="*/ 144544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337271 w 337271"/>
                <a:gd name="connsiteY2" fmla="*/ 144544 h 489670"/>
                <a:gd name="connsiteX3" fmla="*/ 192726 w 337271"/>
                <a:gd name="connsiteY3" fmla="*/ 0 h 489670"/>
                <a:gd name="connsiteX4" fmla="*/ 174658 w 337271"/>
                <a:gd name="connsiteY4" fmla="*/ 216816 h 489670"/>
                <a:gd name="connsiteX5" fmla="*/ 210794 w 337271"/>
                <a:gd name="connsiteY5" fmla="*/ 216816 h 489670"/>
                <a:gd name="connsiteX6" fmla="*/ 210794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0" fmla="*/ 192726 w 337271"/>
                <a:gd name="connsiteY0" fmla="*/ 0 h 489670"/>
                <a:gd name="connsiteX1" fmla="*/ 246930 w 337271"/>
                <a:gd name="connsiteY1" fmla="*/ 54204 h 489670"/>
                <a:gd name="connsiteX2" fmla="*/ 246930 w 337271"/>
                <a:gd name="connsiteY2" fmla="*/ 18068 h 489670"/>
                <a:gd name="connsiteX3" fmla="*/ 283066 w 337271"/>
                <a:gd name="connsiteY3" fmla="*/ 18068 h 489670"/>
                <a:gd name="connsiteX4" fmla="*/ 283066 w 337271"/>
                <a:gd name="connsiteY4" fmla="*/ 90340 h 489670"/>
                <a:gd name="connsiteX5" fmla="*/ 337271 w 337271"/>
                <a:gd name="connsiteY5" fmla="*/ 144544 h 489670"/>
                <a:gd name="connsiteX6" fmla="*/ 301134 w 337271"/>
                <a:gd name="connsiteY6" fmla="*/ 144544 h 489670"/>
                <a:gd name="connsiteX7" fmla="*/ 301134 w 337271"/>
                <a:gd name="connsiteY7" fmla="*/ 289089 h 489670"/>
                <a:gd name="connsiteX8" fmla="*/ 84318 w 337271"/>
                <a:gd name="connsiteY8" fmla="*/ 289089 h 489670"/>
                <a:gd name="connsiteX9" fmla="*/ 84318 w 337271"/>
                <a:gd name="connsiteY9" fmla="*/ 144544 h 489670"/>
                <a:gd name="connsiteX10" fmla="*/ 48182 w 337271"/>
                <a:gd name="connsiteY10" fmla="*/ 144544 h 489670"/>
                <a:gd name="connsiteX11" fmla="*/ 192726 w 337271"/>
                <a:gd name="connsiteY11" fmla="*/ 0 h 489670"/>
                <a:gd name="connsiteX12" fmla="*/ 246930 w 337271"/>
                <a:gd name="connsiteY12" fmla="*/ 54204 h 489670"/>
                <a:gd name="connsiteX13" fmla="*/ 283066 w 337271"/>
                <a:gd name="connsiteY13" fmla="*/ 90340 h 489670"/>
                <a:gd name="connsiteX14" fmla="*/ 301134 w 337271"/>
                <a:gd name="connsiteY14" fmla="*/ 144544 h 489670"/>
                <a:gd name="connsiteX15" fmla="*/ 84318 w 337271"/>
                <a:gd name="connsiteY15" fmla="*/ 144544 h 489670"/>
                <a:gd name="connsiteX16" fmla="*/ 174658 w 337271"/>
                <a:gd name="connsiteY16" fmla="*/ 289089 h 489670"/>
                <a:gd name="connsiteX17" fmla="*/ 174658 w 337271"/>
                <a:gd name="connsiteY17" fmla="*/ 216816 h 489670"/>
                <a:gd name="connsiteX18" fmla="*/ 210794 w 337271"/>
                <a:gd name="connsiteY18" fmla="*/ 216816 h 489670"/>
                <a:gd name="connsiteX19" fmla="*/ 210794 w 337271"/>
                <a:gd name="connsiteY19" fmla="*/ 289089 h 489670"/>
                <a:gd name="connsiteX0" fmla="*/ 0 w 337271"/>
                <a:gd name="connsiteY0" fmla="*/ 337270 h 489670"/>
                <a:gd name="connsiteX1" fmla="*/ 204477 w 337271"/>
                <a:gd name="connsiteY1" fmla="*/ 489670 h 489670"/>
                <a:gd name="connsiteX2" fmla="*/ 91440 w 337271"/>
                <a:gd name="connsiteY2" fmla="*/ 428710 h 48967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36136 w 289089"/>
                <a:gd name="connsiteY2" fmla="*/ 144544 h 489670"/>
                <a:gd name="connsiteX3" fmla="*/ 36136 w 289089"/>
                <a:gd name="connsiteY3" fmla="*/ 289089 h 489670"/>
                <a:gd name="connsiteX4" fmla="*/ 252952 w 289089"/>
                <a:gd name="connsiteY4" fmla="*/ 289089 h 489670"/>
                <a:gd name="connsiteX5" fmla="*/ 252952 w 289089"/>
                <a:gd name="connsiteY5" fmla="*/ 144544 h 489670"/>
                <a:gd name="connsiteX6" fmla="*/ 289089 w 289089"/>
                <a:gd name="connsiteY6" fmla="*/ 144544 h 489670"/>
                <a:gd name="connsiteX7" fmla="*/ 234884 w 289089"/>
                <a:gd name="connsiteY7" fmla="*/ 90340 h 489670"/>
                <a:gd name="connsiteX8" fmla="*/ 234884 w 289089"/>
                <a:gd name="connsiteY8" fmla="*/ 18068 h 489670"/>
                <a:gd name="connsiteX9" fmla="*/ 198748 w 289089"/>
                <a:gd name="connsiteY9" fmla="*/ 18068 h 489670"/>
                <a:gd name="connsiteX10" fmla="*/ 198748 w 289089"/>
                <a:gd name="connsiteY10" fmla="*/ 54204 h 489670"/>
                <a:gd name="connsiteX11" fmla="*/ 144544 w 289089"/>
                <a:gd name="connsiteY11" fmla="*/ 0 h 489670"/>
                <a:gd name="connsiteX0" fmla="*/ 234884 w 289089"/>
                <a:gd name="connsiteY0" fmla="*/ 90340 h 489670"/>
                <a:gd name="connsiteX1" fmla="*/ 234884 w 289089"/>
                <a:gd name="connsiteY1" fmla="*/ 18068 h 489670"/>
                <a:gd name="connsiteX2" fmla="*/ 198748 w 289089"/>
                <a:gd name="connsiteY2" fmla="*/ 18068 h 489670"/>
                <a:gd name="connsiteX3" fmla="*/ 198748 w 289089"/>
                <a:gd name="connsiteY3" fmla="*/ 54204 h 489670"/>
                <a:gd name="connsiteX4" fmla="*/ 234884 w 289089"/>
                <a:gd name="connsiteY4" fmla="*/ 90340 h 489670"/>
                <a:gd name="connsiteX5" fmla="*/ 36136 w 289089"/>
                <a:gd name="connsiteY5" fmla="*/ 144544 h 489670"/>
                <a:gd name="connsiteX6" fmla="*/ 36136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9" fmla="*/ 162612 w 289089"/>
                <a:gd name="connsiteY9" fmla="*/ 216816 h 489670"/>
                <a:gd name="connsiteX10" fmla="*/ 162612 w 289089"/>
                <a:gd name="connsiteY10" fmla="*/ 289089 h 489670"/>
                <a:gd name="connsiteX11" fmla="*/ 252952 w 289089"/>
                <a:gd name="connsiteY11" fmla="*/ 289089 h 489670"/>
                <a:gd name="connsiteX12" fmla="*/ 252952 w 289089"/>
                <a:gd name="connsiteY12" fmla="*/ 144544 h 489670"/>
                <a:gd name="connsiteX13" fmla="*/ 36136 w 289089"/>
                <a:gd name="connsiteY13" fmla="*/ 144544 h 48967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289089 w 289089"/>
                <a:gd name="connsiteY2" fmla="*/ 144544 h 489670"/>
                <a:gd name="connsiteX3" fmla="*/ 144544 w 289089"/>
                <a:gd name="connsiteY3" fmla="*/ 0 h 489670"/>
                <a:gd name="connsiteX4" fmla="*/ 126476 w 289089"/>
                <a:gd name="connsiteY4" fmla="*/ 216816 h 489670"/>
                <a:gd name="connsiteX5" fmla="*/ 162612 w 289089"/>
                <a:gd name="connsiteY5" fmla="*/ 216816 h 489670"/>
                <a:gd name="connsiteX6" fmla="*/ 162612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0" fmla="*/ 144544 w 289089"/>
                <a:gd name="connsiteY0" fmla="*/ 0 h 489670"/>
                <a:gd name="connsiteX1" fmla="*/ 198748 w 289089"/>
                <a:gd name="connsiteY1" fmla="*/ 54204 h 489670"/>
                <a:gd name="connsiteX2" fmla="*/ 198748 w 289089"/>
                <a:gd name="connsiteY2" fmla="*/ 18068 h 489670"/>
                <a:gd name="connsiteX3" fmla="*/ 234884 w 289089"/>
                <a:gd name="connsiteY3" fmla="*/ 18068 h 489670"/>
                <a:gd name="connsiteX4" fmla="*/ 234884 w 289089"/>
                <a:gd name="connsiteY4" fmla="*/ 90340 h 489670"/>
                <a:gd name="connsiteX5" fmla="*/ 289089 w 289089"/>
                <a:gd name="connsiteY5" fmla="*/ 144544 h 489670"/>
                <a:gd name="connsiteX6" fmla="*/ 252952 w 289089"/>
                <a:gd name="connsiteY6" fmla="*/ 144544 h 489670"/>
                <a:gd name="connsiteX7" fmla="*/ 252952 w 289089"/>
                <a:gd name="connsiteY7" fmla="*/ 289089 h 489670"/>
                <a:gd name="connsiteX8" fmla="*/ 36136 w 289089"/>
                <a:gd name="connsiteY8" fmla="*/ 289089 h 489670"/>
                <a:gd name="connsiteX9" fmla="*/ 36136 w 289089"/>
                <a:gd name="connsiteY9" fmla="*/ 144544 h 489670"/>
                <a:gd name="connsiteX10" fmla="*/ 0 w 289089"/>
                <a:gd name="connsiteY10" fmla="*/ 144544 h 489670"/>
                <a:gd name="connsiteX11" fmla="*/ 144544 w 289089"/>
                <a:gd name="connsiteY11" fmla="*/ 0 h 489670"/>
                <a:gd name="connsiteX12" fmla="*/ 198748 w 289089"/>
                <a:gd name="connsiteY12" fmla="*/ 54204 h 489670"/>
                <a:gd name="connsiteX13" fmla="*/ 234884 w 289089"/>
                <a:gd name="connsiteY13" fmla="*/ 90340 h 489670"/>
                <a:gd name="connsiteX14" fmla="*/ 252952 w 289089"/>
                <a:gd name="connsiteY14" fmla="*/ 144544 h 489670"/>
                <a:gd name="connsiteX15" fmla="*/ 36136 w 289089"/>
                <a:gd name="connsiteY15" fmla="*/ 144544 h 489670"/>
                <a:gd name="connsiteX16" fmla="*/ 126476 w 289089"/>
                <a:gd name="connsiteY16" fmla="*/ 289089 h 489670"/>
                <a:gd name="connsiteX17" fmla="*/ 126476 w 289089"/>
                <a:gd name="connsiteY17" fmla="*/ 216816 h 489670"/>
                <a:gd name="connsiteX18" fmla="*/ 162612 w 289089"/>
                <a:gd name="connsiteY18" fmla="*/ 216816 h 489670"/>
                <a:gd name="connsiteX19" fmla="*/ 162612 w 289089"/>
                <a:gd name="connsiteY19" fmla="*/ 289089 h 489670"/>
                <a:gd name="connsiteX0" fmla="*/ 156295 w 289089"/>
                <a:gd name="connsiteY0" fmla="*/ 489670 h 489670"/>
                <a:gd name="connsiteX1" fmla="*/ 43258 w 289089"/>
                <a:gd name="connsiteY1" fmla="*/ 428710 h 489670"/>
                <a:gd name="connsiteX0" fmla="*/ 144544 w 289089"/>
                <a:gd name="connsiteY0" fmla="*/ 0 h 560500"/>
                <a:gd name="connsiteX1" fmla="*/ 0 w 289089"/>
                <a:gd name="connsiteY1" fmla="*/ 144544 h 560500"/>
                <a:gd name="connsiteX2" fmla="*/ 36136 w 289089"/>
                <a:gd name="connsiteY2" fmla="*/ 144544 h 560500"/>
                <a:gd name="connsiteX3" fmla="*/ 36136 w 289089"/>
                <a:gd name="connsiteY3" fmla="*/ 289089 h 560500"/>
                <a:gd name="connsiteX4" fmla="*/ 252952 w 289089"/>
                <a:gd name="connsiteY4" fmla="*/ 289089 h 560500"/>
                <a:gd name="connsiteX5" fmla="*/ 252952 w 289089"/>
                <a:gd name="connsiteY5" fmla="*/ 144544 h 560500"/>
                <a:gd name="connsiteX6" fmla="*/ 289089 w 289089"/>
                <a:gd name="connsiteY6" fmla="*/ 144544 h 560500"/>
                <a:gd name="connsiteX7" fmla="*/ 234884 w 289089"/>
                <a:gd name="connsiteY7" fmla="*/ 90340 h 560500"/>
                <a:gd name="connsiteX8" fmla="*/ 234884 w 289089"/>
                <a:gd name="connsiteY8" fmla="*/ 18068 h 560500"/>
                <a:gd name="connsiteX9" fmla="*/ 198748 w 289089"/>
                <a:gd name="connsiteY9" fmla="*/ 18068 h 560500"/>
                <a:gd name="connsiteX10" fmla="*/ 198748 w 289089"/>
                <a:gd name="connsiteY10" fmla="*/ 54204 h 560500"/>
                <a:gd name="connsiteX11" fmla="*/ 144544 w 289089"/>
                <a:gd name="connsiteY11" fmla="*/ 0 h 560500"/>
                <a:gd name="connsiteX0" fmla="*/ 234884 w 289089"/>
                <a:gd name="connsiteY0" fmla="*/ 90340 h 560500"/>
                <a:gd name="connsiteX1" fmla="*/ 234884 w 289089"/>
                <a:gd name="connsiteY1" fmla="*/ 18068 h 560500"/>
                <a:gd name="connsiteX2" fmla="*/ 198748 w 289089"/>
                <a:gd name="connsiteY2" fmla="*/ 18068 h 560500"/>
                <a:gd name="connsiteX3" fmla="*/ 198748 w 289089"/>
                <a:gd name="connsiteY3" fmla="*/ 54204 h 560500"/>
                <a:gd name="connsiteX4" fmla="*/ 234884 w 289089"/>
                <a:gd name="connsiteY4" fmla="*/ 90340 h 560500"/>
                <a:gd name="connsiteX5" fmla="*/ 36136 w 289089"/>
                <a:gd name="connsiteY5" fmla="*/ 144544 h 560500"/>
                <a:gd name="connsiteX6" fmla="*/ 36136 w 289089"/>
                <a:gd name="connsiteY6" fmla="*/ 289089 h 560500"/>
                <a:gd name="connsiteX7" fmla="*/ 126476 w 289089"/>
                <a:gd name="connsiteY7" fmla="*/ 289089 h 560500"/>
                <a:gd name="connsiteX8" fmla="*/ 126476 w 289089"/>
                <a:gd name="connsiteY8" fmla="*/ 216816 h 560500"/>
                <a:gd name="connsiteX9" fmla="*/ 162612 w 289089"/>
                <a:gd name="connsiteY9" fmla="*/ 216816 h 560500"/>
                <a:gd name="connsiteX10" fmla="*/ 162612 w 289089"/>
                <a:gd name="connsiteY10" fmla="*/ 289089 h 560500"/>
                <a:gd name="connsiteX11" fmla="*/ 252952 w 289089"/>
                <a:gd name="connsiteY11" fmla="*/ 289089 h 560500"/>
                <a:gd name="connsiteX12" fmla="*/ 252952 w 289089"/>
                <a:gd name="connsiteY12" fmla="*/ 144544 h 560500"/>
                <a:gd name="connsiteX13" fmla="*/ 36136 w 289089"/>
                <a:gd name="connsiteY13" fmla="*/ 144544 h 560500"/>
                <a:gd name="connsiteX0" fmla="*/ 144544 w 289089"/>
                <a:gd name="connsiteY0" fmla="*/ 0 h 560500"/>
                <a:gd name="connsiteX1" fmla="*/ 0 w 289089"/>
                <a:gd name="connsiteY1" fmla="*/ 144544 h 560500"/>
                <a:gd name="connsiteX2" fmla="*/ 289089 w 289089"/>
                <a:gd name="connsiteY2" fmla="*/ 144544 h 560500"/>
                <a:gd name="connsiteX3" fmla="*/ 144544 w 289089"/>
                <a:gd name="connsiteY3" fmla="*/ 0 h 560500"/>
                <a:gd name="connsiteX4" fmla="*/ 126476 w 289089"/>
                <a:gd name="connsiteY4" fmla="*/ 216816 h 560500"/>
                <a:gd name="connsiteX5" fmla="*/ 162612 w 289089"/>
                <a:gd name="connsiteY5" fmla="*/ 216816 h 560500"/>
                <a:gd name="connsiteX6" fmla="*/ 162612 w 289089"/>
                <a:gd name="connsiteY6" fmla="*/ 289089 h 560500"/>
                <a:gd name="connsiteX7" fmla="*/ 126476 w 289089"/>
                <a:gd name="connsiteY7" fmla="*/ 289089 h 560500"/>
                <a:gd name="connsiteX8" fmla="*/ 126476 w 289089"/>
                <a:gd name="connsiteY8" fmla="*/ 216816 h 560500"/>
                <a:gd name="connsiteX0" fmla="*/ 144544 w 289089"/>
                <a:gd name="connsiteY0" fmla="*/ 0 h 560500"/>
                <a:gd name="connsiteX1" fmla="*/ 198748 w 289089"/>
                <a:gd name="connsiteY1" fmla="*/ 54204 h 560500"/>
                <a:gd name="connsiteX2" fmla="*/ 198748 w 289089"/>
                <a:gd name="connsiteY2" fmla="*/ 18068 h 560500"/>
                <a:gd name="connsiteX3" fmla="*/ 234884 w 289089"/>
                <a:gd name="connsiteY3" fmla="*/ 18068 h 560500"/>
                <a:gd name="connsiteX4" fmla="*/ 234884 w 289089"/>
                <a:gd name="connsiteY4" fmla="*/ 90340 h 560500"/>
                <a:gd name="connsiteX5" fmla="*/ 289089 w 289089"/>
                <a:gd name="connsiteY5" fmla="*/ 144544 h 560500"/>
                <a:gd name="connsiteX6" fmla="*/ 252952 w 289089"/>
                <a:gd name="connsiteY6" fmla="*/ 144544 h 560500"/>
                <a:gd name="connsiteX7" fmla="*/ 252952 w 289089"/>
                <a:gd name="connsiteY7" fmla="*/ 289089 h 560500"/>
                <a:gd name="connsiteX8" fmla="*/ 36136 w 289089"/>
                <a:gd name="connsiteY8" fmla="*/ 289089 h 560500"/>
                <a:gd name="connsiteX9" fmla="*/ 36136 w 289089"/>
                <a:gd name="connsiteY9" fmla="*/ 144544 h 560500"/>
                <a:gd name="connsiteX10" fmla="*/ 0 w 289089"/>
                <a:gd name="connsiteY10" fmla="*/ 144544 h 560500"/>
                <a:gd name="connsiteX11" fmla="*/ 144544 w 289089"/>
                <a:gd name="connsiteY11" fmla="*/ 0 h 560500"/>
                <a:gd name="connsiteX12" fmla="*/ 198748 w 289089"/>
                <a:gd name="connsiteY12" fmla="*/ 54204 h 560500"/>
                <a:gd name="connsiteX13" fmla="*/ 234884 w 289089"/>
                <a:gd name="connsiteY13" fmla="*/ 90340 h 560500"/>
                <a:gd name="connsiteX14" fmla="*/ 252952 w 289089"/>
                <a:gd name="connsiteY14" fmla="*/ 144544 h 560500"/>
                <a:gd name="connsiteX15" fmla="*/ 36136 w 289089"/>
                <a:gd name="connsiteY15" fmla="*/ 144544 h 560500"/>
                <a:gd name="connsiteX16" fmla="*/ 126476 w 289089"/>
                <a:gd name="connsiteY16" fmla="*/ 289089 h 560500"/>
                <a:gd name="connsiteX17" fmla="*/ 126476 w 289089"/>
                <a:gd name="connsiteY17" fmla="*/ 216816 h 560500"/>
                <a:gd name="connsiteX18" fmla="*/ 162612 w 289089"/>
                <a:gd name="connsiteY18" fmla="*/ 216816 h 560500"/>
                <a:gd name="connsiteX19" fmla="*/ 162612 w 289089"/>
                <a:gd name="connsiteY19" fmla="*/ 289089 h 560500"/>
                <a:gd name="connsiteX0" fmla="*/ 156295 w 289089"/>
                <a:gd name="connsiteY0" fmla="*/ 489670 h 560500"/>
                <a:gd name="connsiteX1" fmla="*/ 276276 w 289089"/>
                <a:gd name="connsiteY1" fmla="*/ 560500 h 56050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36136 w 289089"/>
                <a:gd name="connsiteY2" fmla="*/ 144544 h 489670"/>
                <a:gd name="connsiteX3" fmla="*/ 36136 w 289089"/>
                <a:gd name="connsiteY3" fmla="*/ 289089 h 489670"/>
                <a:gd name="connsiteX4" fmla="*/ 252952 w 289089"/>
                <a:gd name="connsiteY4" fmla="*/ 289089 h 489670"/>
                <a:gd name="connsiteX5" fmla="*/ 252952 w 289089"/>
                <a:gd name="connsiteY5" fmla="*/ 144544 h 489670"/>
                <a:gd name="connsiteX6" fmla="*/ 289089 w 289089"/>
                <a:gd name="connsiteY6" fmla="*/ 144544 h 489670"/>
                <a:gd name="connsiteX7" fmla="*/ 234884 w 289089"/>
                <a:gd name="connsiteY7" fmla="*/ 90340 h 489670"/>
                <a:gd name="connsiteX8" fmla="*/ 234884 w 289089"/>
                <a:gd name="connsiteY8" fmla="*/ 18068 h 489670"/>
                <a:gd name="connsiteX9" fmla="*/ 198748 w 289089"/>
                <a:gd name="connsiteY9" fmla="*/ 18068 h 489670"/>
                <a:gd name="connsiteX10" fmla="*/ 198748 w 289089"/>
                <a:gd name="connsiteY10" fmla="*/ 54204 h 489670"/>
                <a:gd name="connsiteX11" fmla="*/ 144544 w 289089"/>
                <a:gd name="connsiteY11" fmla="*/ 0 h 489670"/>
                <a:gd name="connsiteX0" fmla="*/ 234884 w 289089"/>
                <a:gd name="connsiteY0" fmla="*/ 90340 h 489670"/>
                <a:gd name="connsiteX1" fmla="*/ 234884 w 289089"/>
                <a:gd name="connsiteY1" fmla="*/ 18068 h 489670"/>
                <a:gd name="connsiteX2" fmla="*/ 198748 w 289089"/>
                <a:gd name="connsiteY2" fmla="*/ 18068 h 489670"/>
                <a:gd name="connsiteX3" fmla="*/ 198748 w 289089"/>
                <a:gd name="connsiteY3" fmla="*/ 54204 h 489670"/>
                <a:gd name="connsiteX4" fmla="*/ 234884 w 289089"/>
                <a:gd name="connsiteY4" fmla="*/ 90340 h 489670"/>
                <a:gd name="connsiteX5" fmla="*/ 36136 w 289089"/>
                <a:gd name="connsiteY5" fmla="*/ 144544 h 489670"/>
                <a:gd name="connsiteX6" fmla="*/ 36136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9" fmla="*/ 162612 w 289089"/>
                <a:gd name="connsiteY9" fmla="*/ 216816 h 489670"/>
                <a:gd name="connsiteX10" fmla="*/ 162612 w 289089"/>
                <a:gd name="connsiteY10" fmla="*/ 289089 h 489670"/>
                <a:gd name="connsiteX11" fmla="*/ 252952 w 289089"/>
                <a:gd name="connsiteY11" fmla="*/ 289089 h 489670"/>
                <a:gd name="connsiteX12" fmla="*/ 252952 w 289089"/>
                <a:gd name="connsiteY12" fmla="*/ 144544 h 489670"/>
                <a:gd name="connsiteX13" fmla="*/ 36136 w 289089"/>
                <a:gd name="connsiteY13" fmla="*/ 144544 h 48967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289089 w 289089"/>
                <a:gd name="connsiteY2" fmla="*/ 144544 h 489670"/>
                <a:gd name="connsiteX3" fmla="*/ 144544 w 289089"/>
                <a:gd name="connsiteY3" fmla="*/ 0 h 489670"/>
                <a:gd name="connsiteX4" fmla="*/ 126476 w 289089"/>
                <a:gd name="connsiteY4" fmla="*/ 216816 h 489670"/>
                <a:gd name="connsiteX5" fmla="*/ 162612 w 289089"/>
                <a:gd name="connsiteY5" fmla="*/ 216816 h 489670"/>
                <a:gd name="connsiteX6" fmla="*/ 162612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0" fmla="*/ 144544 w 289089"/>
                <a:gd name="connsiteY0" fmla="*/ 0 h 489670"/>
                <a:gd name="connsiteX1" fmla="*/ 198748 w 289089"/>
                <a:gd name="connsiteY1" fmla="*/ 54204 h 489670"/>
                <a:gd name="connsiteX2" fmla="*/ 198748 w 289089"/>
                <a:gd name="connsiteY2" fmla="*/ 18068 h 489670"/>
                <a:gd name="connsiteX3" fmla="*/ 234884 w 289089"/>
                <a:gd name="connsiteY3" fmla="*/ 18068 h 489670"/>
                <a:gd name="connsiteX4" fmla="*/ 234884 w 289089"/>
                <a:gd name="connsiteY4" fmla="*/ 90340 h 489670"/>
                <a:gd name="connsiteX5" fmla="*/ 289089 w 289089"/>
                <a:gd name="connsiteY5" fmla="*/ 144544 h 489670"/>
                <a:gd name="connsiteX6" fmla="*/ 252952 w 289089"/>
                <a:gd name="connsiteY6" fmla="*/ 144544 h 489670"/>
                <a:gd name="connsiteX7" fmla="*/ 252952 w 289089"/>
                <a:gd name="connsiteY7" fmla="*/ 289089 h 489670"/>
                <a:gd name="connsiteX8" fmla="*/ 36136 w 289089"/>
                <a:gd name="connsiteY8" fmla="*/ 289089 h 489670"/>
                <a:gd name="connsiteX9" fmla="*/ 36136 w 289089"/>
                <a:gd name="connsiteY9" fmla="*/ 144544 h 489670"/>
                <a:gd name="connsiteX10" fmla="*/ 0 w 289089"/>
                <a:gd name="connsiteY10" fmla="*/ 144544 h 489670"/>
                <a:gd name="connsiteX11" fmla="*/ 144544 w 289089"/>
                <a:gd name="connsiteY11" fmla="*/ 0 h 489670"/>
                <a:gd name="connsiteX12" fmla="*/ 198748 w 289089"/>
                <a:gd name="connsiteY12" fmla="*/ 54204 h 489670"/>
                <a:gd name="connsiteX13" fmla="*/ 234884 w 289089"/>
                <a:gd name="connsiteY13" fmla="*/ 90340 h 489670"/>
                <a:gd name="connsiteX14" fmla="*/ 252952 w 289089"/>
                <a:gd name="connsiteY14" fmla="*/ 144544 h 489670"/>
                <a:gd name="connsiteX15" fmla="*/ 36136 w 289089"/>
                <a:gd name="connsiteY15" fmla="*/ 144544 h 489670"/>
                <a:gd name="connsiteX16" fmla="*/ 126476 w 289089"/>
                <a:gd name="connsiteY16" fmla="*/ 289089 h 489670"/>
                <a:gd name="connsiteX17" fmla="*/ 126476 w 289089"/>
                <a:gd name="connsiteY17" fmla="*/ 216816 h 489670"/>
                <a:gd name="connsiteX18" fmla="*/ 162612 w 289089"/>
                <a:gd name="connsiteY18" fmla="*/ 216816 h 489670"/>
                <a:gd name="connsiteX19" fmla="*/ 162612 w 289089"/>
                <a:gd name="connsiteY19" fmla="*/ 289089 h 489670"/>
                <a:gd name="connsiteX0" fmla="*/ 156295 w 289089"/>
                <a:gd name="connsiteY0" fmla="*/ 489670 h 489670"/>
                <a:gd name="connsiteX1" fmla="*/ 1238 w 289089"/>
                <a:gd name="connsiteY1" fmla="*/ 144123 h 489670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36136 w 293814"/>
                <a:gd name="connsiteY2" fmla="*/ 144544 h 289089"/>
                <a:gd name="connsiteX3" fmla="*/ 36136 w 293814"/>
                <a:gd name="connsiteY3" fmla="*/ 289089 h 289089"/>
                <a:gd name="connsiteX4" fmla="*/ 252952 w 293814"/>
                <a:gd name="connsiteY4" fmla="*/ 289089 h 289089"/>
                <a:gd name="connsiteX5" fmla="*/ 252952 w 293814"/>
                <a:gd name="connsiteY5" fmla="*/ 144544 h 289089"/>
                <a:gd name="connsiteX6" fmla="*/ 289089 w 293814"/>
                <a:gd name="connsiteY6" fmla="*/ 144544 h 289089"/>
                <a:gd name="connsiteX7" fmla="*/ 234884 w 293814"/>
                <a:gd name="connsiteY7" fmla="*/ 90340 h 289089"/>
                <a:gd name="connsiteX8" fmla="*/ 234884 w 293814"/>
                <a:gd name="connsiteY8" fmla="*/ 18068 h 289089"/>
                <a:gd name="connsiteX9" fmla="*/ 198748 w 293814"/>
                <a:gd name="connsiteY9" fmla="*/ 18068 h 289089"/>
                <a:gd name="connsiteX10" fmla="*/ 198748 w 293814"/>
                <a:gd name="connsiteY10" fmla="*/ 54204 h 289089"/>
                <a:gd name="connsiteX11" fmla="*/ 144544 w 293814"/>
                <a:gd name="connsiteY11" fmla="*/ 0 h 289089"/>
                <a:gd name="connsiteX0" fmla="*/ 234884 w 293814"/>
                <a:gd name="connsiteY0" fmla="*/ 90340 h 289089"/>
                <a:gd name="connsiteX1" fmla="*/ 234884 w 293814"/>
                <a:gd name="connsiteY1" fmla="*/ 18068 h 289089"/>
                <a:gd name="connsiteX2" fmla="*/ 198748 w 293814"/>
                <a:gd name="connsiteY2" fmla="*/ 18068 h 289089"/>
                <a:gd name="connsiteX3" fmla="*/ 198748 w 293814"/>
                <a:gd name="connsiteY3" fmla="*/ 54204 h 289089"/>
                <a:gd name="connsiteX4" fmla="*/ 234884 w 293814"/>
                <a:gd name="connsiteY4" fmla="*/ 90340 h 289089"/>
                <a:gd name="connsiteX5" fmla="*/ 36136 w 293814"/>
                <a:gd name="connsiteY5" fmla="*/ 144544 h 289089"/>
                <a:gd name="connsiteX6" fmla="*/ 36136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9" fmla="*/ 162612 w 293814"/>
                <a:gd name="connsiteY9" fmla="*/ 216816 h 289089"/>
                <a:gd name="connsiteX10" fmla="*/ 162612 w 293814"/>
                <a:gd name="connsiteY10" fmla="*/ 289089 h 289089"/>
                <a:gd name="connsiteX11" fmla="*/ 252952 w 293814"/>
                <a:gd name="connsiteY11" fmla="*/ 289089 h 289089"/>
                <a:gd name="connsiteX12" fmla="*/ 252952 w 293814"/>
                <a:gd name="connsiteY12" fmla="*/ 144544 h 289089"/>
                <a:gd name="connsiteX13" fmla="*/ 36136 w 293814"/>
                <a:gd name="connsiteY13" fmla="*/ 144544 h 289089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289089 w 293814"/>
                <a:gd name="connsiteY2" fmla="*/ 144544 h 289089"/>
                <a:gd name="connsiteX3" fmla="*/ 144544 w 293814"/>
                <a:gd name="connsiteY3" fmla="*/ 0 h 289089"/>
                <a:gd name="connsiteX4" fmla="*/ 126476 w 293814"/>
                <a:gd name="connsiteY4" fmla="*/ 216816 h 289089"/>
                <a:gd name="connsiteX5" fmla="*/ 162612 w 293814"/>
                <a:gd name="connsiteY5" fmla="*/ 216816 h 289089"/>
                <a:gd name="connsiteX6" fmla="*/ 162612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0" fmla="*/ 144544 w 293814"/>
                <a:gd name="connsiteY0" fmla="*/ 0 h 289089"/>
                <a:gd name="connsiteX1" fmla="*/ 198748 w 293814"/>
                <a:gd name="connsiteY1" fmla="*/ 54204 h 289089"/>
                <a:gd name="connsiteX2" fmla="*/ 198748 w 293814"/>
                <a:gd name="connsiteY2" fmla="*/ 18068 h 289089"/>
                <a:gd name="connsiteX3" fmla="*/ 234884 w 293814"/>
                <a:gd name="connsiteY3" fmla="*/ 18068 h 289089"/>
                <a:gd name="connsiteX4" fmla="*/ 234884 w 293814"/>
                <a:gd name="connsiteY4" fmla="*/ 90340 h 289089"/>
                <a:gd name="connsiteX5" fmla="*/ 289089 w 293814"/>
                <a:gd name="connsiteY5" fmla="*/ 144544 h 289089"/>
                <a:gd name="connsiteX6" fmla="*/ 252952 w 293814"/>
                <a:gd name="connsiteY6" fmla="*/ 144544 h 289089"/>
                <a:gd name="connsiteX7" fmla="*/ 252952 w 293814"/>
                <a:gd name="connsiteY7" fmla="*/ 289089 h 289089"/>
                <a:gd name="connsiteX8" fmla="*/ 36136 w 293814"/>
                <a:gd name="connsiteY8" fmla="*/ 289089 h 289089"/>
                <a:gd name="connsiteX9" fmla="*/ 36136 w 293814"/>
                <a:gd name="connsiteY9" fmla="*/ 144544 h 289089"/>
                <a:gd name="connsiteX10" fmla="*/ 0 w 293814"/>
                <a:gd name="connsiteY10" fmla="*/ 144544 h 289089"/>
                <a:gd name="connsiteX11" fmla="*/ 144544 w 293814"/>
                <a:gd name="connsiteY11" fmla="*/ 0 h 289089"/>
                <a:gd name="connsiteX12" fmla="*/ 198748 w 293814"/>
                <a:gd name="connsiteY12" fmla="*/ 54204 h 289089"/>
                <a:gd name="connsiteX13" fmla="*/ 234884 w 293814"/>
                <a:gd name="connsiteY13" fmla="*/ 90340 h 289089"/>
                <a:gd name="connsiteX14" fmla="*/ 252952 w 293814"/>
                <a:gd name="connsiteY14" fmla="*/ 144544 h 289089"/>
                <a:gd name="connsiteX15" fmla="*/ 36136 w 293814"/>
                <a:gd name="connsiteY15" fmla="*/ 144544 h 289089"/>
                <a:gd name="connsiteX16" fmla="*/ 126476 w 293814"/>
                <a:gd name="connsiteY16" fmla="*/ 289089 h 289089"/>
                <a:gd name="connsiteX17" fmla="*/ 126476 w 293814"/>
                <a:gd name="connsiteY17" fmla="*/ 216816 h 289089"/>
                <a:gd name="connsiteX18" fmla="*/ 162612 w 293814"/>
                <a:gd name="connsiteY18" fmla="*/ 216816 h 289089"/>
                <a:gd name="connsiteX19" fmla="*/ 162612 w 293814"/>
                <a:gd name="connsiteY19" fmla="*/ 289089 h 289089"/>
                <a:gd name="connsiteX0" fmla="*/ 293814 w 293814"/>
                <a:gd name="connsiteY0" fmla="*/ 143963 h 289089"/>
                <a:gd name="connsiteX1" fmla="*/ 1238 w 293814"/>
                <a:gd name="connsiteY1" fmla="*/ 144123 h 289089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36136 w 293814"/>
                <a:gd name="connsiteY2" fmla="*/ 144544 h 289089"/>
                <a:gd name="connsiteX3" fmla="*/ 36136 w 293814"/>
                <a:gd name="connsiteY3" fmla="*/ 289089 h 289089"/>
                <a:gd name="connsiteX4" fmla="*/ 252952 w 293814"/>
                <a:gd name="connsiteY4" fmla="*/ 289089 h 289089"/>
                <a:gd name="connsiteX5" fmla="*/ 252952 w 293814"/>
                <a:gd name="connsiteY5" fmla="*/ 144544 h 289089"/>
                <a:gd name="connsiteX6" fmla="*/ 289089 w 293814"/>
                <a:gd name="connsiteY6" fmla="*/ 144544 h 289089"/>
                <a:gd name="connsiteX7" fmla="*/ 234884 w 293814"/>
                <a:gd name="connsiteY7" fmla="*/ 90340 h 289089"/>
                <a:gd name="connsiteX8" fmla="*/ 234884 w 293814"/>
                <a:gd name="connsiteY8" fmla="*/ 18068 h 289089"/>
                <a:gd name="connsiteX9" fmla="*/ 198748 w 293814"/>
                <a:gd name="connsiteY9" fmla="*/ 18068 h 289089"/>
                <a:gd name="connsiteX10" fmla="*/ 198748 w 293814"/>
                <a:gd name="connsiteY10" fmla="*/ 54204 h 289089"/>
                <a:gd name="connsiteX11" fmla="*/ 144544 w 293814"/>
                <a:gd name="connsiteY11" fmla="*/ 0 h 289089"/>
                <a:gd name="connsiteX0" fmla="*/ 234884 w 293814"/>
                <a:gd name="connsiteY0" fmla="*/ 90340 h 289089"/>
                <a:gd name="connsiteX1" fmla="*/ 234884 w 293814"/>
                <a:gd name="connsiteY1" fmla="*/ 18068 h 289089"/>
                <a:gd name="connsiteX2" fmla="*/ 198748 w 293814"/>
                <a:gd name="connsiteY2" fmla="*/ 18068 h 289089"/>
                <a:gd name="connsiteX3" fmla="*/ 198748 w 293814"/>
                <a:gd name="connsiteY3" fmla="*/ 54204 h 289089"/>
                <a:gd name="connsiteX4" fmla="*/ 234884 w 293814"/>
                <a:gd name="connsiteY4" fmla="*/ 90340 h 289089"/>
                <a:gd name="connsiteX5" fmla="*/ 36136 w 293814"/>
                <a:gd name="connsiteY5" fmla="*/ 144544 h 289089"/>
                <a:gd name="connsiteX6" fmla="*/ 36136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9" fmla="*/ 162612 w 293814"/>
                <a:gd name="connsiteY9" fmla="*/ 216816 h 289089"/>
                <a:gd name="connsiteX10" fmla="*/ 162612 w 293814"/>
                <a:gd name="connsiteY10" fmla="*/ 289089 h 289089"/>
                <a:gd name="connsiteX11" fmla="*/ 252952 w 293814"/>
                <a:gd name="connsiteY11" fmla="*/ 289089 h 289089"/>
                <a:gd name="connsiteX12" fmla="*/ 252952 w 293814"/>
                <a:gd name="connsiteY12" fmla="*/ 144544 h 289089"/>
                <a:gd name="connsiteX13" fmla="*/ 36136 w 293814"/>
                <a:gd name="connsiteY13" fmla="*/ 144544 h 289089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289089 w 293814"/>
                <a:gd name="connsiteY2" fmla="*/ 144544 h 289089"/>
                <a:gd name="connsiteX3" fmla="*/ 144544 w 293814"/>
                <a:gd name="connsiteY3" fmla="*/ 0 h 289089"/>
                <a:gd name="connsiteX4" fmla="*/ 126476 w 293814"/>
                <a:gd name="connsiteY4" fmla="*/ 216816 h 289089"/>
                <a:gd name="connsiteX5" fmla="*/ 162612 w 293814"/>
                <a:gd name="connsiteY5" fmla="*/ 216816 h 289089"/>
                <a:gd name="connsiteX6" fmla="*/ 162612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0" fmla="*/ 144544 w 293814"/>
                <a:gd name="connsiteY0" fmla="*/ 0 h 289089"/>
                <a:gd name="connsiteX1" fmla="*/ 198748 w 293814"/>
                <a:gd name="connsiteY1" fmla="*/ 54204 h 289089"/>
                <a:gd name="connsiteX2" fmla="*/ 198748 w 293814"/>
                <a:gd name="connsiteY2" fmla="*/ 18068 h 289089"/>
                <a:gd name="connsiteX3" fmla="*/ 234884 w 293814"/>
                <a:gd name="connsiteY3" fmla="*/ 18068 h 289089"/>
                <a:gd name="connsiteX4" fmla="*/ 234884 w 293814"/>
                <a:gd name="connsiteY4" fmla="*/ 90340 h 289089"/>
                <a:gd name="connsiteX5" fmla="*/ 289089 w 293814"/>
                <a:gd name="connsiteY5" fmla="*/ 144544 h 289089"/>
                <a:gd name="connsiteX6" fmla="*/ 252952 w 293814"/>
                <a:gd name="connsiteY6" fmla="*/ 144544 h 289089"/>
                <a:gd name="connsiteX7" fmla="*/ 252952 w 293814"/>
                <a:gd name="connsiteY7" fmla="*/ 289089 h 289089"/>
                <a:gd name="connsiteX8" fmla="*/ 36136 w 293814"/>
                <a:gd name="connsiteY8" fmla="*/ 289089 h 289089"/>
                <a:gd name="connsiteX9" fmla="*/ 36136 w 293814"/>
                <a:gd name="connsiteY9" fmla="*/ 144544 h 289089"/>
                <a:gd name="connsiteX10" fmla="*/ 0 w 293814"/>
                <a:gd name="connsiteY10" fmla="*/ 144544 h 289089"/>
                <a:gd name="connsiteX11" fmla="*/ 144544 w 293814"/>
                <a:gd name="connsiteY11" fmla="*/ 0 h 289089"/>
                <a:gd name="connsiteX12" fmla="*/ 198748 w 293814"/>
                <a:gd name="connsiteY12" fmla="*/ 54204 h 289089"/>
                <a:gd name="connsiteX13" fmla="*/ 234884 w 293814"/>
                <a:gd name="connsiteY13" fmla="*/ 90340 h 289089"/>
                <a:gd name="connsiteX14" fmla="*/ 252952 w 293814"/>
                <a:gd name="connsiteY14" fmla="*/ 144544 h 289089"/>
                <a:gd name="connsiteX15" fmla="*/ 36136 w 293814"/>
                <a:gd name="connsiteY15" fmla="*/ 144544 h 289089"/>
                <a:gd name="connsiteX16" fmla="*/ 126476 w 293814"/>
                <a:gd name="connsiteY16" fmla="*/ 289089 h 289089"/>
                <a:gd name="connsiteX17" fmla="*/ 126476 w 293814"/>
                <a:gd name="connsiteY17" fmla="*/ 216816 h 289089"/>
                <a:gd name="connsiteX18" fmla="*/ 162612 w 293814"/>
                <a:gd name="connsiteY18" fmla="*/ 216816 h 289089"/>
                <a:gd name="connsiteX19" fmla="*/ 162612 w 293814"/>
                <a:gd name="connsiteY19" fmla="*/ 289089 h 289089"/>
                <a:gd name="connsiteX0" fmla="*/ 293814 w 293814"/>
                <a:gd name="connsiteY0" fmla="*/ 143963 h 289089"/>
                <a:gd name="connsiteX1" fmla="*/ 1238 w 293814"/>
                <a:gd name="connsiteY1" fmla="*/ 144123 h 289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3814" h="289089" stroke="0" extrusionOk="0">
                  <a:moveTo>
                    <a:pt x="144544" y="0"/>
                  </a:moveTo>
                  <a:lnTo>
                    <a:pt x="0" y="144544"/>
                  </a:lnTo>
                  <a:lnTo>
                    <a:pt x="36136" y="144544"/>
                  </a:lnTo>
                  <a:lnTo>
                    <a:pt x="36136" y="289089"/>
                  </a:lnTo>
                  <a:lnTo>
                    <a:pt x="252952" y="289089"/>
                  </a:lnTo>
                  <a:lnTo>
                    <a:pt x="252952" y="144544"/>
                  </a:lnTo>
                  <a:lnTo>
                    <a:pt x="289089" y="144544"/>
                  </a:lnTo>
                  <a:lnTo>
                    <a:pt x="234884" y="90340"/>
                  </a:lnTo>
                  <a:lnTo>
                    <a:pt x="234884" y="18068"/>
                  </a:lnTo>
                  <a:lnTo>
                    <a:pt x="198748" y="18068"/>
                  </a:lnTo>
                  <a:lnTo>
                    <a:pt x="198748" y="54204"/>
                  </a:lnTo>
                  <a:lnTo>
                    <a:pt x="144544" y="0"/>
                  </a:lnTo>
                  <a:close/>
                </a:path>
                <a:path w="293814" h="289089" fill="darkenLess" stroke="0" extrusionOk="0">
                  <a:moveTo>
                    <a:pt x="234884" y="90340"/>
                  </a:moveTo>
                  <a:lnTo>
                    <a:pt x="234884" y="18068"/>
                  </a:lnTo>
                  <a:lnTo>
                    <a:pt x="198748" y="18068"/>
                  </a:lnTo>
                  <a:lnTo>
                    <a:pt x="198748" y="54204"/>
                  </a:lnTo>
                  <a:lnTo>
                    <a:pt x="234884" y="90340"/>
                  </a:lnTo>
                  <a:close/>
                  <a:moveTo>
                    <a:pt x="36136" y="144544"/>
                  </a:moveTo>
                  <a:lnTo>
                    <a:pt x="36136" y="289089"/>
                  </a:lnTo>
                  <a:lnTo>
                    <a:pt x="126476" y="289089"/>
                  </a:lnTo>
                  <a:lnTo>
                    <a:pt x="126476" y="216816"/>
                  </a:lnTo>
                  <a:lnTo>
                    <a:pt x="162612" y="216816"/>
                  </a:lnTo>
                  <a:lnTo>
                    <a:pt x="162612" y="289089"/>
                  </a:lnTo>
                  <a:lnTo>
                    <a:pt x="252952" y="289089"/>
                  </a:lnTo>
                  <a:lnTo>
                    <a:pt x="252952" y="144544"/>
                  </a:lnTo>
                  <a:lnTo>
                    <a:pt x="36136" y="144544"/>
                  </a:lnTo>
                  <a:close/>
                </a:path>
                <a:path w="293814" h="289089" fill="darken" stroke="0" extrusionOk="0">
                  <a:moveTo>
                    <a:pt x="144544" y="0"/>
                  </a:moveTo>
                  <a:lnTo>
                    <a:pt x="0" y="144544"/>
                  </a:lnTo>
                  <a:lnTo>
                    <a:pt x="289089" y="144544"/>
                  </a:lnTo>
                  <a:lnTo>
                    <a:pt x="144544" y="0"/>
                  </a:lnTo>
                  <a:close/>
                  <a:moveTo>
                    <a:pt x="126476" y="216816"/>
                  </a:moveTo>
                  <a:lnTo>
                    <a:pt x="162612" y="216816"/>
                  </a:lnTo>
                  <a:lnTo>
                    <a:pt x="162612" y="289089"/>
                  </a:lnTo>
                  <a:lnTo>
                    <a:pt x="126476" y="289089"/>
                  </a:lnTo>
                  <a:lnTo>
                    <a:pt x="126476" y="216816"/>
                  </a:lnTo>
                  <a:close/>
                </a:path>
                <a:path w="293814" h="289089" fill="none" extrusionOk="0">
                  <a:moveTo>
                    <a:pt x="144544" y="0"/>
                  </a:moveTo>
                  <a:lnTo>
                    <a:pt x="198748" y="54204"/>
                  </a:lnTo>
                  <a:lnTo>
                    <a:pt x="198748" y="18068"/>
                  </a:lnTo>
                  <a:lnTo>
                    <a:pt x="234884" y="18068"/>
                  </a:lnTo>
                  <a:lnTo>
                    <a:pt x="234884" y="90340"/>
                  </a:lnTo>
                  <a:lnTo>
                    <a:pt x="289089" y="144544"/>
                  </a:lnTo>
                  <a:lnTo>
                    <a:pt x="252952" y="144544"/>
                  </a:lnTo>
                  <a:lnTo>
                    <a:pt x="252952" y="289089"/>
                  </a:lnTo>
                  <a:lnTo>
                    <a:pt x="36136" y="289089"/>
                  </a:lnTo>
                  <a:lnTo>
                    <a:pt x="36136" y="144544"/>
                  </a:lnTo>
                  <a:lnTo>
                    <a:pt x="0" y="144544"/>
                  </a:lnTo>
                  <a:lnTo>
                    <a:pt x="144544" y="0"/>
                  </a:lnTo>
                  <a:close/>
                  <a:moveTo>
                    <a:pt x="198748" y="54204"/>
                  </a:moveTo>
                  <a:lnTo>
                    <a:pt x="234884" y="90340"/>
                  </a:lnTo>
                  <a:moveTo>
                    <a:pt x="252952" y="144544"/>
                  </a:moveTo>
                  <a:lnTo>
                    <a:pt x="36136" y="144544"/>
                  </a:lnTo>
                  <a:moveTo>
                    <a:pt x="126476" y="289089"/>
                  </a:moveTo>
                  <a:lnTo>
                    <a:pt x="126476" y="216816"/>
                  </a:lnTo>
                  <a:lnTo>
                    <a:pt x="162612" y="216816"/>
                  </a:lnTo>
                  <a:lnTo>
                    <a:pt x="162612" y="289089"/>
                  </a:lnTo>
                </a:path>
                <a:path w="293814" h="289089" fill="none">
                  <a:moveTo>
                    <a:pt x="293814" y="143963"/>
                  </a:moveTo>
                  <a:cubicBezTo>
                    <a:pt x="154986" y="140913"/>
                    <a:pt x="1238" y="144123"/>
                    <a:pt x="1238" y="14412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8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1213" cy="4527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7650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8" r:id="rId3"/>
    <p:sldLayoutId id="2147483666" r:id="rId4"/>
    <p:sldLayoutId id="2147483687" r:id="rId5"/>
    <p:sldLayoutId id="2147483690" r:id="rId6"/>
    <p:sldLayoutId id="2147483691" r:id="rId7"/>
    <p:sldLayoutId id="2147483651" r:id="rId8"/>
    <p:sldLayoutId id="2147483663" r:id="rId9"/>
    <p:sldLayoutId id="2147483664" r:id="rId10"/>
    <p:sldLayoutId id="2147483669" r:id="rId11"/>
    <p:sldLayoutId id="2147483692" r:id="rId12"/>
    <p:sldLayoutId id="2147483689" r:id="rId13"/>
    <p:sldLayoutId id="2147483665" r:id="rId14"/>
    <p:sldLayoutId id="2147483693" r:id="rId15"/>
  </p:sldLayoutIdLst>
  <p:hf hdr="0" ftr="0" dt="0"/>
  <p:txStyles>
    <p:titleStyle>
      <a:lvl1pPr algn="ctr" defTabSz="1219122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457171" indent="-457171" algn="l" defTabSz="1219122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990535" indent="-380974" algn="l" defTabSz="1219122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523901" indent="-304780" algn="l" defTabSz="1219122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2133463" indent="-304780" algn="l" defTabSz="1219122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23" indent="-304780" algn="l" defTabSz="1219122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84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46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04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266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1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22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82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43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04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65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25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86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cns11643.gov.tw/" TargetMode="External"/><Relationship Id="rId1" Type="http://schemas.openxmlformats.org/officeDocument/2006/relationships/slideLayout" Target="../slideLayouts/slideLayout11.xml"/><Relationship Id="rId4" Type="http://schemas.microsoft.com/office/2007/relationships/hdphoto" Target="../media/hdphoto4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9.xml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9.xml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qrcode.knsh.com.tw/r.asp?QID=9H2Y4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738DE608-CEE0-487A-BD21-6156FDF17D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14686" y="1398803"/>
            <a:ext cx="5472608" cy="4551271"/>
          </a:xfrm>
        </p:spPr>
        <p:txBody>
          <a:bodyPr/>
          <a:lstStyle/>
          <a:p>
            <a:r>
              <a:rPr lang="zh-TW" altLang="en-US" dirty="0">
                <a:hlinkClick r:id="rId2" action="ppaction://hlinksldjump"/>
              </a:rPr>
              <a:t>正整數數位化</a:t>
            </a:r>
            <a:endParaRPr lang="en-US" altLang="zh-TW" dirty="0"/>
          </a:p>
          <a:p>
            <a:r>
              <a:rPr lang="zh-TW" altLang="en-US" dirty="0">
                <a:hlinkClick r:id="rId3" action="ppaction://hlinksldjump"/>
              </a:rPr>
              <a:t>文字數位化</a:t>
            </a:r>
            <a:endParaRPr lang="en-US" altLang="zh-TW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A1E6C7B9-8214-4FD5-852E-4A8C505A8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4826" y="545662"/>
            <a:ext cx="8424936" cy="912313"/>
          </a:xfrm>
        </p:spPr>
        <p:txBody>
          <a:bodyPr/>
          <a:lstStyle/>
          <a:p>
            <a:r>
              <a:rPr lang="zh-TW" altLang="en-US" sz="5400" dirty="0"/>
              <a:t>資料數位化</a:t>
            </a:r>
          </a:p>
        </p:txBody>
      </p:sp>
      <p:sp>
        <p:nvSpPr>
          <p:cNvPr id="8" name="副標題 2">
            <a:extLst>
              <a:ext uri="{FF2B5EF4-FFF2-40B4-BE49-F238E27FC236}">
                <a16:creationId xmlns:a16="http://schemas.microsoft.com/office/drawing/2014/main" id="{66CDD31E-BD07-4D9C-81E4-66C3F9443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582" y="189434"/>
            <a:ext cx="2592287" cy="766142"/>
          </a:xfrm>
        </p:spPr>
        <p:txBody>
          <a:bodyPr/>
          <a:lstStyle/>
          <a:p>
            <a:r>
              <a:rPr lang="en-US" altLang="zh-TW" sz="6000" dirty="0"/>
              <a:t>1-2 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062805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27F39D1A-424C-4663-928E-25839144C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931742"/>
            <a:ext cx="4896147" cy="5450380"/>
          </a:xfrm>
        </p:spPr>
        <p:txBody>
          <a:bodyPr/>
          <a:lstStyle/>
          <a:p>
            <a:pPr marL="114295" indent="0">
              <a:buNone/>
            </a:pPr>
            <a:r>
              <a:rPr lang="zh-TW" altLang="en-US" sz="3200" dirty="0"/>
              <a:t>參考右方</a:t>
            </a:r>
            <a:r>
              <a:rPr lang="en-US" altLang="zh-TW" sz="3200" dirty="0"/>
              <a:t>ASCII</a:t>
            </a:r>
            <a:r>
              <a:rPr lang="zh-TW" altLang="en-US" sz="3200" dirty="0"/>
              <a:t>編碼系統表，想一想，下列</a:t>
            </a:r>
            <a:r>
              <a:rPr lang="en-US" altLang="zh-TW" sz="3200" dirty="0"/>
              <a:t>ASCII</a:t>
            </a:r>
            <a:r>
              <a:rPr lang="zh-TW" altLang="en-US" sz="3200" dirty="0"/>
              <a:t>編碼的翻譯結果為何？</a:t>
            </a:r>
          </a:p>
          <a:p>
            <a:pPr marL="114295" indent="0">
              <a:buNone/>
            </a:pPr>
            <a:r>
              <a:rPr lang="en-US" altLang="zh-TW" sz="3200" dirty="0"/>
              <a:t>(1) 01001000 </a:t>
            </a:r>
            <a:r>
              <a:rPr lang="zh-TW" altLang="en-US" sz="3200" dirty="0"/>
              <a:t>＝ </a:t>
            </a:r>
            <a:r>
              <a:rPr lang="en-US" altLang="zh-TW" sz="3200" dirty="0"/>
              <a:t>________</a:t>
            </a:r>
            <a:br>
              <a:rPr lang="en-US" altLang="zh-TW" sz="3200" dirty="0"/>
            </a:br>
            <a:r>
              <a:rPr lang="en-US" altLang="zh-TW" sz="3200" dirty="0"/>
              <a:t>(2) 01100101 </a:t>
            </a:r>
            <a:r>
              <a:rPr lang="zh-TW" altLang="en-US" sz="3200" dirty="0"/>
              <a:t>＝ </a:t>
            </a:r>
            <a:r>
              <a:rPr lang="en-US" altLang="zh-TW" sz="3200" dirty="0"/>
              <a:t>________</a:t>
            </a:r>
          </a:p>
          <a:p>
            <a:pPr marL="114295" indent="0">
              <a:buNone/>
            </a:pPr>
            <a:r>
              <a:rPr lang="en-US" altLang="zh-TW" sz="3200" dirty="0"/>
              <a:t>(3) 01101100 </a:t>
            </a:r>
            <a:r>
              <a:rPr lang="zh-TW" altLang="en-US" sz="3200" dirty="0"/>
              <a:t>＝ </a:t>
            </a:r>
            <a:r>
              <a:rPr lang="en-US" altLang="zh-TW" sz="3200" dirty="0"/>
              <a:t>________</a:t>
            </a:r>
          </a:p>
          <a:p>
            <a:pPr marL="114295" indent="0">
              <a:buNone/>
            </a:pPr>
            <a:r>
              <a:rPr lang="en-US" altLang="zh-TW" sz="3200" dirty="0"/>
              <a:t>(4) 01101100 </a:t>
            </a:r>
            <a:r>
              <a:rPr lang="zh-TW" altLang="en-US" sz="3200" dirty="0"/>
              <a:t>＝ </a:t>
            </a:r>
            <a:r>
              <a:rPr lang="en-US" altLang="zh-TW" sz="3200" dirty="0"/>
              <a:t>________</a:t>
            </a:r>
          </a:p>
          <a:p>
            <a:pPr marL="114295" indent="0">
              <a:buNone/>
            </a:pPr>
            <a:r>
              <a:rPr lang="en-US" altLang="zh-TW" sz="3200" dirty="0"/>
              <a:t>(5) 01101111 </a:t>
            </a:r>
            <a:r>
              <a:rPr lang="zh-TW" altLang="en-US" sz="3200" dirty="0"/>
              <a:t>＝ </a:t>
            </a:r>
            <a:r>
              <a:rPr lang="en-US" altLang="zh-TW" sz="3200" dirty="0"/>
              <a:t>________</a:t>
            </a:r>
            <a:endParaRPr lang="zh-TW" altLang="en-US" sz="32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7A27F94-4CAC-441B-B379-356C7222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5" name="文字版面配置區 2">
            <a:extLst>
              <a:ext uri="{FF2B5EF4-FFF2-40B4-BE49-F238E27FC236}">
                <a16:creationId xmlns:a16="http://schemas.microsoft.com/office/drawing/2014/main" id="{7D51D042-D6C1-4F81-A95A-B6899E8B260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74926" y="2912568"/>
            <a:ext cx="720000" cy="733250"/>
          </a:xfrm>
        </p:spPr>
        <p:txBody>
          <a:bodyPr/>
          <a:lstStyle/>
          <a:p>
            <a:pPr algn="ctr"/>
            <a:r>
              <a:rPr lang="en-US" altLang="zh-TW" sz="3200" dirty="0"/>
              <a:t>H</a:t>
            </a:r>
            <a:endParaRPr lang="zh-TW" altLang="en-US" sz="3200" dirty="0"/>
          </a:p>
        </p:txBody>
      </p:sp>
      <p:sp>
        <p:nvSpPr>
          <p:cNvPr id="6" name="文字版面配置區 2">
            <a:extLst>
              <a:ext uri="{FF2B5EF4-FFF2-40B4-BE49-F238E27FC236}">
                <a16:creationId xmlns:a16="http://schemas.microsoft.com/office/drawing/2014/main" id="{F3B7AF6E-B849-4B43-BE47-84C76EA20B71}"/>
              </a:ext>
            </a:extLst>
          </p:cNvPr>
          <p:cNvSpPr txBox="1">
            <a:spLocks/>
          </p:cNvSpPr>
          <p:nvPr/>
        </p:nvSpPr>
        <p:spPr>
          <a:xfrm>
            <a:off x="3574926" y="3560640"/>
            <a:ext cx="720000" cy="733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1852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600" kern="12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990535" indent="-380974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1523901" indent="-304780" algn="l" defTabSz="1219122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3200" dirty="0"/>
              <a:t>e</a:t>
            </a:r>
            <a:endParaRPr lang="zh-TW" altLang="en-US" sz="3200" dirty="0"/>
          </a:p>
        </p:txBody>
      </p:sp>
      <p:sp>
        <p:nvSpPr>
          <p:cNvPr id="7" name="文字版面配置區 2">
            <a:extLst>
              <a:ext uri="{FF2B5EF4-FFF2-40B4-BE49-F238E27FC236}">
                <a16:creationId xmlns:a16="http://schemas.microsoft.com/office/drawing/2014/main" id="{663A15E1-CDFA-410D-8843-F1A3E15EEF71}"/>
              </a:ext>
            </a:extLst>
          </p:cNvPr>
          <p:cNvSpPr txBox="1">
            <a:spLocks/>
          </p:cNvSpPr>
          <p:nvPr/>
        </p:nvSpPr>
        <p:spPr>
          <a:xfrm>
            <a:off x="3574926" y="4352728"/>
            <a:ext cx="720000" cy="733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1852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600" kern="12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990535" indent="-380974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1523901" indent="-304780" algn="l" defTabSz="1219122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3200" dirty="0"/>
              <a:t>l</a:t>
            </a:r>
            <a:endParaRPr lang="zh-TW" altLang="en-US" sz="3200" dirty="0"/>
          </a:p>
        </p:txBody>
      </p:sp>
      <p:sp>
        <p:nvSpPr>
          <p:cNvPr id="8" name="文字版面配置區 2">
            <a:extLst>
              <a:ext uri="{FF2B5EF4-FFF2-40B4-BE49-F238E27FC236}">
                <a16:creationId xmlns:a16="http://schemas.microsoft.com/office/drawing/2014/main" id="{52DDB0FC-4CA6-4E01-8F58-E0C3A29323B2}"/>
              </a:ext>
            </a:extLst>
          </p:cNvPr>
          <p:cNvSpPr txBox="1">
            <a:spLocks/>
          </p:cNvSpPr>
          <p:nvPr/>
        </p:nvSpPr>
        <p:spPr>
          <a:xfrm>
            <a:off x="3574926" y="5072808"/>
            <a:ext cx="720000" cy="733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1852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600" kern="12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990535" indent="-380974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1523901" indent="-304780" algn="l" defTabSz="1219122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3200" dirty="0"/>
              <a:t>l</a:t>
            </a:r>
            <a:endParaRPr lang="zh-TW" altLang="en-US" sz="3200" dirty="0"/>
          </a:p>
        </p:txBody>
      </p:sp>
      <p:sp>
        <p:nvSpPr>
          <p:cNvPr id="9" name="文字版面配置區 2">
            <a:extLst>
              <a:ext uri="{FF2B5EF4-FFF2-40B4-BE49-F238E27FC236}">
                <a16:creationId xmlns:a16="http://schemas.microsoft.com/office/drawing/2014/main" id="{57E2446A-4C59-4FD5-A5B8-E418417DEBB6}"/>
              </a:ext>
            </a:extLst>
          </p:cNvPr>
          <p:cNvSpPr txBox="1">
            <a:spLocks/>
          </p:cNvSpPr>
          <p:nvPr/>
        </p:nvSpPr>
        <p:spPr>
          <a:xfrm>
            <a:off x="3574926" y="5792888"/>
            <a:ext cx="720000" cy="733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1852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600" kern="12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990535" indent="-380974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1523901" indent="-304780" algn="l" defTabSz="1219122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3200" dirty="0"/>
              <a:t>o</a:t>
            </a:r>
            <a:endParaRPr lang="zh-TW" altLang="en-US" sz="3200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F7AFA733-CE11-8E48-8310-DC9FE24FC4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558659"/>
              </p:ext>
            </p:extLst>
          </p:nvPr>
        </p:nvGraphicFramePr>
        <p:xfrm>
          <a:off x="5100678" y="1014137"/>
          <a:ext cx="6754773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180">
                  <a:extLst>
                    <a:ext uri="{9D8B030D-6E8A-4147-A177-3AD203B41FA5}">
                      <a16:colId xmlns:a16="http://schemas.microsoft.com/office/drawing/2014/main" val="3784881651"/>
                    </a:ext>
                  </a:extLst>
                </a:gridCol>
                <a:gridCol w="776411">
                  <a:extLst>
                    <a:ext uri="{9D8B030D-6E8A-4147-A177-3AD203B41FA5}">
                      <a16:colId xmlns:a16="http://schemas.microsoft.com/office/drawing/2014/main" val="3429614326"/>
                    </a:ext>
                  </a:extLst>
                </a:gridCol>
                <a:gridCol w="1475180">
                  <a:extLst>
                    <a:ext uri="{9D8B030D-6E8A-4147-A177-3AD203B41FA5}">
                      <a16:colId xmlns:a16="http://schemas.microsoft.com/office/drawing/2014/main" val="1506789970"/>
                    </a:ext>
                  </a:extLst>
                </a:gridCol>
                <a:gridCol w="776411">
                  <a:extLst>
                    <a:ext uri="{9D8B030D-6E8A-4147-A177-3AD203B41FA5}">
                      <a16:colId xmlns:a16="http://schemas.microsoft.com/office/drawing/2014/main" val="1791316080"/>
                    </a:ext>
                  </a:extLst>
                </a:gridCol>
                <a:gridCol w="1475180">
                  <a:extLst>
                    <a:ext uri="{9D8B030D-6E8A-4147-A177-3AD203B41FA5}">
                      <a16:colId xmlns:a16="http://schemas.microsoft.com/office/drawing/2014/main" val="2000539488"/>
                    </a:ext>
                  </a:extLst>
                </a:gridCol>
                <a:gridCol w="776411">
                  <a:extLst>
                    <a:ext uri="{9D8B030D-6E8A-4147-A177-3AD203B41FA5}">
                      <a16:colId xmlns:a16="http://schemas.microsoft.com/office/drawing/2014/main" val="3391675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二進位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字元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二進位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字元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二進位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字元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733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01000001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01100001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01101110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1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01000010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01100010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01101111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846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01000011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01100011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01110000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0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01000100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01100100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01110001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87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01000101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01100101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01110010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16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01000110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01100110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01110011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650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01000111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01100111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01110100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621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01001000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01101000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01110101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941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01001001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01101001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err="1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01110110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7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01001010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J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01101010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j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01110111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41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01001011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01101011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01111000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87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01001100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01101100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01111001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599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01001101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01101101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6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01111010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z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318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79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EEA2C3-4181-449A-8F5E-A0087CE7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Big-5 code</a:t>
            </a:r>
            <a:r>
              <a:rPr lang="zh-TW" altLang="en-US" dirty="0"/>
              <a:t>（大五碼）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AE7EA0-6B28-448E-9E3A-1C334AA32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臺灣財團法人資訊工業策進會（資策會）制定。</a:t>
            </a:r>
            <a:endParaRPr lang="en-US" altLang="zh-TW" dirty="0"/>
          </a:p>
          <a:p>
            <a:r>
              <a:rPr lang="en-US" altLang="zh-TW" dirty="0"/>
              <a:t>16</a:t>
            </a:r>
            <a:r>
              <a:rPr lang="zh-TW" altLang="en-US" dirty="0"/>
              <a:t>位元編碼，以</a:t>
            </a:r>
            <a:r>
              <a:rPr lang="en-US" altLang="zh-TW" dirty="0"/>
              <a:t>2</a:t>
            </a:r>
            <a:r>
              <a:rPr lang="zh-TW" altLang="en-US" dirty="0"/>
              <a:t>個位元組表示</a:t>
            </a:r>
            <a:r>
              <a:rPr lang="en-US" altLang="zh-TW" dirty="0"/>
              <a:t>1</a:t>
            </a:r>
            <a:r>
              <a:rPr lang="zh-TW" altLang="en-US" dirty="0"/>
              <a:t>個中文字。</a:t>
            </a:r>
            <a:endParaRPr lang="en-US" altLang="zh-TW" dirty="0"/>
          </a:p>
          <a:p>
            <a:r>
              <a:rPr lang="zh-TW" altLang="en-US" dirty="0"/>
              <a:t>共收錄了</a:t>
            </a:r>
            <a:r>
              <a:rPr lang="en-US" altLang="zh-TW" dirty="0"/>
              <a:t>13060</a:t>
            </a:r>
            <a:r>
              <a:rPr lang="zh-TW" altLang="en-US" dirty="0"/>
              <a:t>個繁體中文字。</a:t>
            </a:r>
            <a:endParaRPr lang="en-US" altLang="zh-TW" dirty="0"/>
          </a:p>
          <a:p>
            <a:r>
              <a:rPr lang="zh-TW" altLang="en-US" dirty="0"/>
              <a:t>普及於臺灣、香港與澳門。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D600DBF-F60C-4625-91C1-AE4C7EF84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7149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5EC9F4-2C91-425E-83BD-7F05C8EDD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Unicode</a:t>
            </a:r>
            <a:r>
              <a:rPr lang="zh-TW" altLang="en-US" dirty="0"/>
              <a:t>（萬國碼）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66D7C27-CD49-45AC-A683-2D3C0E595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適用於世界上大部分的語言和符號。</a:t>
            </a:r>
            <a:endParaRPr lang="en-US" altLang="zh-TW" dirty="0"/>
          </a:p>
          <a:p>
            <a:r>
              <a:rPr lang="zh-TW" altLang="en-US" dirty="0"/>
              <a:t>每一個字都有獨一無二的「編碼」。</a:t>
            </a:r>
            <a:endParaRPr lang="en-US" altLang="zh-TW" dirty="0"/>
          </a:p>
          <a:p>
            <a:r>
              <a:rPr lang="zh-TW" altLang="en-US" dirty="0"/>
              <a:t>常以</a:t>
            </a:r>
            <a:r>
              <a:rPr lang="en-US" altLang="zh-TW" dirty="0"/>
              <a:t>16</a:t>
            </a:r>
            <a:r>
              <a:rPr lang="zh-TW" altLang="en-US" dirty="0"/>
              <a:t>位元來表示</a:t>
            </a:r>
            <a:r>
              <a:rPr lang="en-US" altLang="zh-TW" dirty="0"/>
              <a:t>1</a:t>
            </a:r>
            <a:r>
              <a:rPr lang="zh-TW" altLang="en-US" dirty="0"/>
              <a:t>個字元。</a:t>
            </a:r>
            <a:endParaRPr lang="en-US" altLang="zh-TW" dirty="0"/>
          </a:p>
          <a:p>
            <a:r>
              <a:rPr lang="zh-TW" altLang="en-US" dirty="0"/>
              <a:t>現今的作業系統都是採用</a:t>
            </a:r>
            <a:r>
              <a:rPr lang="en-US" altLang="zh-TW" dirty="0"/>
              <a:t>Unicode</a:t>
            </a:r>
            <a:r>
              <a:rPr lang="zh-TW" altLang="en-US" dirty="0"/>
              <a:t>編碼。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932983B-2FF3-4C79-AFC5-CA79BB0CE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3779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27F39D1A-424C-4663-928E-25839144C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931742"/>
            <a:ext cx="11304587" cy="5450380"/>
          </a:xfrm>
        </p:spPr>
        <p:txBody>
          <a:bodyPr/>
          <a:lstStyle/>
          <a:p>
            <a:pPr marL="114295" indent="0">
              <a:buNone/>
            </a:pPr>
            <a:r>
              <a:rPr lang="zh-TW" altLang="en-US" dirty="0"/>
              <a:t>試試看，利用「全字庫中文標準交換碼」網站，</a:t>
            </a:r>
            <a:br>
              <a:rPr lang="en-US" altLang="zh-TW" dirty="0"/>
            </a:br>
            <a:r>
              <a:rPr lang="zh-TW" altLang="en-US" dirty="0"/>
              <a:t>查詢自己姓名的</a:t>
            </a:r>
            <a:r>
              <a:rPr lang="en-US" altLang="zh-TW" dirty="0"/>
              <a:t>Big-5 code</a:t>
            </a:r>
            <a:r>
              <a:rPr lang="zh-TW" altLang="en-US" dirty="0"/>
              <a:t>、</a:t>
            </a:r>
            <a:r>
              <a:rPr lang="en-US" altLang="zh-TW" dirty="0"/>
              <a:t>Unicode </a:t>
            </a:r>
            <a:r>
              <a:rPr lang="zh-TW" altLang="en-US" dirty="0"/>
              <a:t>並記錄下來：</a:t>
            </a:r>
          </a:p>
          <a:p>
            <a:pPr marL="114295" indent="0">
              <a:buNone/>
            </a:pPr>
            <a:r>
              <a:rPr lang="zh-TW" altLang="en-US" sz="2800" dirty="0"/>
              <a:t>（網址：</a:t>
            </a:r>
            <a:r>
              <a:rPr lang="en-US" altLang="zh-TW" sz="2800" dirty="0">
                <a:hlinkClick r:id="rId2"/>
              </a:rPr>
              <a:t>https://www.cns11643.gov.tw/</a:t>
            </a:r>
            <a:r>
              <a:rPr lang="zh-TW" altLang="en-US" sz="2800" dirty="0"/>
              <a:t>）</a:t>
            </a:r>
            <a:endParaRPr lang="en-US" altLang="zh-TW" sz="2800" dirty="0"/>
          </a:p>
          <a:p>
            <a:pPr marL="114295" indent="0">
              <a:buNone/>
            </a:pPr>
            <a:endParaRPr lang="zh-TW" altLang="en-US" sz="2400" dirty="0"/>
          </a:p>
          <a:p>
            <a:pPr marL="114295" indent="0">
              <a:buNone/>
            </a:pPr>
            <a:r>
              <a:rPr lang="zh-TW" altLang="en-US" dirty="0"/>
              <a:t>● 姓名為</a:t>
            </a:r>
            <a:r>
              <a:rPr lang="en-US" altLang="zh-TW" dirty="0"/>
              <a:t>______________________________</a:t>
            </a:r>
          </a:p>
          <a:p>
            <a:pPr marL="114295" indent="0">
              <a:buNone/>
            </a:pPr>
            <a:r>
              <a:rPr lang="zh-TW" altLang="en-US" dirty="0"/>
              <a:t>● </a:t>
            </a:r>
            <a:r>
              <a:rPr lang="en-US" altLang="zh-TW" dirty="0"/>
              <a:t>Big-5 code </a:t>
            </a:r>
            <a:r>
              <a:rPr lang="zh-TW" altLang="en-US" dirty="0"/>
              <a:t>為</a:t>
            </a:r>
            <a:r>
              <a:rPr lang="en-US" altLang="zh-TW" dirty="0"/>
              <a:t>_________________________</a:t>
            </a:r>
          </a:p>
          <a:p>
            <a:pPr marL="114295" indent="0">
              <a:buNone/>
            </a:pPr>
            <a:r>
              <a:rPr lang="zh-TW" altLang="en-US" dirty="0"/>
              <a:t>● </a:t>
            </a:r>
            <a:r>
              <a:rPr lang="en-US" altLang="zh-TW" dirty="0"/>
              <a:t>Unicode </a:t>
            </a:r>
            <a:r>
              <a:rPr lang="zh-TW" altLang="en-US" dirty="0"/>
              <a:t>為</a:t>
            </a:r>
            <a:r>
              <a:rPr lang="en-US" altLang="zh-TW" dirty="0"/>
              <a:t>___________________________</a:t>
            </a:r>
            <a:r>
              <a:rPr lang="zh-TW" altLang="en-US" dirty="0"/>
              <a:t>　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7A27F94-4CAC-441B-B379-356C7222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5" name="文字版面配置區 2">
            <a:extLst>
              <a:ext uri="{FF2B5EF4-FFF2-40B4-BE49-F238E27FC236}">
                <a16:creationId xmlns:a16="http://schemas.microsoft.com/office/drawing/2014/main" id="{7D51D042-D6C1-4F81-A95A-B6899E8B260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350790" y="3717826"/>
            <a:ext cx="6768752" cy="733250"/>
          </a:xfrm>
        </p:spPr>
        <p:txBody>
          <a:bodyPr/>
          <a:lstStyle/>
          <a:p>
            <a:pPr algn="ctr"/>
            <a:r>
              <a:rPr lang="zh-TW" altLang="en-US" dirty="0"/>
              <a:t>王大明</a:t>
            </a:r>
          </a:p>
        </p:txBody>
      </p:sp>
      <p:sp>
        <p:nvSpPr>
          <p:cNvPr id="6" name="文字版面配置區 2">
            <a:extLst>
              <a:ext uri="{FF2B5EF4-FFF2-40B4-BE49-F238E27FC236}">
                <a16:creationId xmlns:a16="http://schemas.microsoft.com/office/drawing/2014/main" id="{F3B7AF6E-B849-4B43-BE47-84C76EA20B71}"/>
              </a:ext>
            </a:extLst>
          </p:cNvPr>
          <p:cNvSpPr txBox="1">
            <a:spLocks/>
          </p:cNvSpPr>
          <p:nvPr/>
        </p:nvSpPr>
        <p:spPr>
          <a:xfrm>
            <a:off x="3502918" y="4527143"/>
            <a:ext cx="5616624" cy="733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1852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600" kern="12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990535" indent="-380974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1523901" indent="-304780" algn="l" defTabSz="1219122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/>
              <a:t>A4FD A46A A9FA</a:t>
            </a:r>
            <a:endParaRPr lang="zh-TW" altLang="en-US" dirty="0"/>
          </a:p>
        </p:txBody>
      </p:sp>
      <p:sp>
        <p:nvSpPr>
          <p:cNvPr id="7" name="文字版面配置區 2">
            <a:extLst>
              <a:ext uri="{FF2B5EF4-FFF2-40B4-BE49-F238E27FC236}">
                <a16:creationId xmlns:a16="http://schemas.microsoft.com/office/drawing/2014/main" id="{663A15E1-CDFA-410D-8843-F1A3E15EEF71}"/>
              </a:ext>
            </a:extLst>
          </p:cNvPr>
          <p:cNvSpPr txBox="1">
            <a:spLocks/>
          </p:cNvSpPr>
          <p:nvPr/>
        </p:nvSpPr>
        <p:spPr>
          <a:xfrm>
            <a:off x="3070870" y="5332401"/>
            <a:ext cx="6048672" cy="733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18525" indent="0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None/>
              <a:defRPr sz="3600" kern="120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990535" indent="-380974" algn="l" defTabSz="1219122" rtl="0" eaLnBrk="1" latinLnBrk="0" hangingPunct="1">
              <a:lnSpc>
                <a:spcPct val="130000"/>
              </a:lnSpc>
              <a:spcBef>
                <a:spcPts val="8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1523901" indent="-304780" algn="l" defTabSz="1219122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/>
              <a:t>738B 5927 660E</a:t>
            </a:r>
            <a:endParaRPr lang="zh-TW" altLang="en-US" dirty="0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65503154-FCD9-4B31-9E3A-762F95FFB7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56" b="98333" l="909" r="96364">
                        <a14:foregroundMark x1="74545" y1="47778" x2="62727" y2="60000"/>
                        <a14:foregroundMark x1="75455" y1="41667" x2="71818" y2="47222"/>
                        <a14:foregroundMark x1="24545" y1="92778" x2="29091" y2="88333"/>
                        <a14:foregroundMark x1="49091" y1="89444" x2="54545" y2="955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3202" y="3255379"/>
            <a:ext cx="2122051" cy="347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5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334390" y="2853730"/>
            <a:ext cx="11521633" cy="890536"/>
          </a:xfrm>
        </p:spPr>
        <p:txBody>
          <a:bodyPr/>
          <a:lstStyle/>
          <a:p>
            <a:r>
              <a:rPr lang="en-US" altLang="zh-TW" dirty="0"/>
              <a:t>1</a:t>
            </a:r>
            <a:r>
              <a:rPr lang="zh-TW" altLang="en-US" dirty="0"/>
              <a:t>．</a:t>
            </a:r>
            <a:r>
              <a:rPr lang="en-US" altLang="zh-TW" dirty="0"/>
              <a:t>2 </a:t>
            </a:r>
            <a:r>
              <a:rPr lang="zh-TW" altLang="en-US" dirty="0"/>
              <a:t>資料數位化</a:t>
            </a:r>
            <a:br>
              <a:rPr lang="en-US" altLang="zh-TW" dirty="0"/>
            </a:br>
            <a:r>
              <a:rPr lang="zh-TW" altLang="en-US" dirty="0"/>
              <a:t>結束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288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C12D12-9662-4C57-9DFF-8761BBF957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1.</a:t>
            </a:r>
            <a:r>
              <a:rPr lang="zh-TW" altLang="en-US" dirty="0"/>
              <a:t> 正整數數位化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E97C153-DAE8-4886-9E55-C1F108C38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992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98956B15-5973-45B8-9C82-A31997A60E95}"/>
              </a:ext>
            </a:extLst>
          </p:cNvPr>
          <p:cNvSpPr/>
          <p:nvPr/>
        </p:nvSpPr>
        <p:spPr>
          <a:xfrm>
            <a:off x="1075430" y="3290894"/>
            <a:ext cx="7612064" cy="2160240"/>
          </a:xfrm>
          <a:prstGeom prst="rect">
            <a:avLst/>
          </a:prstGeom>
          <a:solidFill>
            <a:srgbClr val="FEEFCD"/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C700AD9-E112-4590-819B-6DD0A70CB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正整數數位化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D2A642-BB11-4BD8-A7F7-94C8DE0EB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931742"/>
            <a:ext cx="11304587" cy="2379865"/>
          </a:xfrm>
        </p:spPr>
        <p:txBody>
          <a:bodyPr/>
          <a:lstStyle/>
          <a:p>
            <a:r>
              <a:rPr lang="zh-TW" altLang="en-US" dirty="0"/>
              <a:t>若以</a:t>
            </a:r>
            <a:r>
              <a:rPr lang="en-US" altLang="zh-TW" dirty="0"/>
              <a:t>8</a:t>
            </a:r>
            <a:r>
              <a:rPr lang="zh-TW" altLang="en-US" dirty="0"/>
              <a:t>位元（</a:t>
            </a:r>
            <a:r>
              <a:rPr lang="en-US" altLang="zh-TW" dirty="0"/>
              <a:t>1</a:t>
            </a:r>
            <a:r>
              <a:rPr lang="zh-TW" altLang="en-US" dirty="0"/>
              <a:t>個位元組）的容量來儲存正整數，</a:t>
            </a:r>
            <a:br>
              <a:rPr lang="en-US" altLang="zh-TW" dirty="0"/>
            </a:br>
            <a:r>
              <a:rPr lang="zh-TW" altLang="en-US" dirty="0"/>
              <a:t>每個正整數會固定占用</a:t>
            </a:r>
            <a:r>
              <a:rPr lang="en-US" altLang="zh-TW" dirty="0"/>
              <a:t>8</a:t>
            </a:r>
            <a:r>
              <a:rPr lang="zh-TW" altLang="en-US" dirty="0"/>
              <a:t>位元的容量。</a:t>
            </a:r>
            <a:endParaRPr lang="en-US" altLang="zh-TW" dirty="0"/>
          </a:p>
          <a:p>
            <a:r>
              <a:rPr lang="zh-TW" altLang="en-US" dirty="0"/>
              <a:t>以十進位的數字「</a:t>
            </a:r>
            <a:r>
              <a:rPr lang="en-US" altLang="zh-TW" dirty="0"/>
              <a:t>23</a:t>
            </a:r>
            <a:r>
              <a:rPr lang="zh-TW" altLang="en-US" dirty="0"/>
              <a:t>」為例</a:t>
            </a:r>
            <a:r>
              <a:rPr lang="zh-TW" altLang="en-US" sz="2800" spc="-300" dirty="0">
                <a:solidFill>
                  <a:srgbClr val="0071BB"/>
                </a:solidFill>
              </a:rPr>
              <a:t>（</a:t>
            </a:r>
            <a:r>
              <a:rPr lang="en-US" altLang="zh-TW" sz="2800" spc="-300" dirty="0">
                <a:solidFill>
                  <a:srgbClr val="0071BB"/>
                </a:solidFill>
              </a:rPr>
              <a:t> </a:t>
            </a:r>
            <a:r>
              <a:rPr lang="zh-TW" altLang="en-US" sz="2800" b="1" dirty="0">
                <a:solidFill>
                  <a:srgbClr val="0071BB"/>
                </a:solidFill>
              </a:rPr>
              <a:t>未使用的位元要補</a:t>
            </a:r>
            <a:r>
              <a:rPr lang="en-US" altLang="zh-TW" sz="2800" b="1" dirty="0">
                <a:solidFill>
                  <a:srgbClr val="0071BB"/>
                </a:solidFill>
              </a:rPr>
              <a:t>0</a:t>
            </a:r>
            <a:r>
              <a:rPr lang="zh-TW" altLang="en-US" sz="2800" spc="-300" dirty="0">
                <a:solidFill>
                  <a:srgbClr val="0071BB"/>
                </a:solidFill>
              </a:rPr>
              <a:t>）</a:t>
            </a:r>
            <a:r>
              <a:rPr lang="zh-TW" altLang="en-US" spc="-300" dirty="0"/>
              <a:t> ：</a:t>
            </a:r>
            <a:endParaRPr lang="zh-TW" altLang="en-US" spc="-300" dirty="0">
              <a:solidFill>
                <a:srgbClr val="0071BB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00B1B7-C1EE-48D3-AFEB-8A96EE6A8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graphicFrame>
        <p:nvGraphicFramePr>
          <p:cNvPr id="9" name="表格 6">
            <a:extLst>
              <a:ext uri="{FF2B5EF4-FFF2-40B4-BE49-F238E27FC236}">
                <a16:creationId xmlns:a16="http://schemas.microsoft.com/office/drawing/2014/main" id="{29274ABC-1949-497C-A1A0-B7578F782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433741"/>
              </p:ext>
            </p:extLst>
          </p:nvPr>
        </p:nvGraphicFramePr>
        <p:xfrm>
          <a:off x="1521758" y="3481090"/>
          <a:ext cx="7612064" cy="1974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3961">
                  <a:extLst>
                    <a:ext uri="{9D8B030D-6E8A-4147-A177-3AD203B41FA5}">
                      <a16:colId xmlns:a16="http://schemas.microsoft.com/office/drawing/2014/main" val="668598292"/>
                    </a:ext>
                  </a:extLst>
                </a:gridCol>
                <a:gridCol w="1975551">
                  <a:extLst>
                    <a:ext uri="{9D8B030D-6E8A-4147-A177-3AD203B41FA5}">
                      <a16:colId xmlns:a16="http://schemas.microsoft.com/office/drawing/2014/main" val="3601801437"/>
                    </a:ext>
                  </a:extLst>
                </a:gridCol>
                <a:gridCol w="2462552">
                  <a:extLst>
                    <a:ext uri="{9D8B030D-6E8A-4147-A177-3AD203B41FA5}">
                      <a16:colId xmlns:a16="http://schemas.microsoft.com/office/drawing/2014/main" val="2463228641"/>
                    </a:ext>
                  </a:extLst>
                </a:gridCol>
              </a:tblGrid>
              <a:tr h="658028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0" i="0" u="none" strike="noStrike" kern="12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23</a:t>
                      </a:r>
                      <a:r>
                        <a:rPr lang="zh-TW" altLang="en-US" sz="2800" b="0" i="0" u="none" strike="noStrike" kern="12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以二進位表示：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i="0" u="none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10111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0" i="0" u="none" strike="noStrike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393002"/>
                  </a:ext>
                </a:extLst>
              </a:tr>
              <a:tr h="658028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位元儲存：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800" dirty="0">
                          <a:solidFill>
                            <a:srgbClr val="0071B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10111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0" i="0" u="none" strike="noStrike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298788"/>
                  </a:ext>
                </a:extLst>
              </a:tr>
              <a:tr h="658028">
                <a:tc>
                  <a:txBody>
                    <a:bodyPr/>
                    <a:lstStyle/>
                    <a:p>
                      <a:pPr algn="r"/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i="0" u="none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</a:t>
                      </a:r>
                      <a:r>
                        <a:rPr lang="en-US" altLang="zh-TW" sz="2800" b="0" i="0" u="none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2800" b="0" i="0" u="none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個位元</a:t>
                      </a:r>
                      <a:endParaRPr lang="en-US" altLang="zh-TW" sz="2800" b="0" i="0" u="none" strike="noStrike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96448"/>
                  </a:ext>
                </a:extLst>
              </a:tr>
            </a:tbl>
          </a:graphicData>
        </a:graphic>
      </p:graphicFrame>
      <p:grpSp>
        <p:nvGrpSpPr>
          <p:cNvPr id="5" name="群組 4">
            <a:extLst>
              <a:ext uri="{FF2B5EF4-FFF2-40B4-BE49-F238E27FC236}">
                <a16:creationId xmlns:a16="http://schemas.microsoft.com/office/drawing/2014/main" id="{DBE96596-0688-3345-B724-39ADE3991608}"/>
              </a:ext>
            </a:extLst>
          </p:cNvPr>
          <p:cNvGrpSpPr/>
          <p:nvPr/>
        </p:nvGrpSpPr>
        <p:grpSpPr>
          <a:xfrm>
            <a:off x="4655046" y="4731054"/>
            <a:ext cx="1944216" cy="360040"/>
            <a:chOff x="4655046" y="4731054"/>
            <a:chExt cx="1944216" cy="360040"/>
          </a:xfrm>
        </p:grpSpPr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2D34D02E-2BC3-46A7-A48C-D6AA729A65CE}"/>
                </a:ext>
              </a:extLst>
            </p:cNvPr>
            <p:cNvCxnSpPr/>
            <p:nvPr/>
          </p:nvCxnSpPr>
          <p:spPr>
            <a:xfrm>
              <a:off x="4655046" y="4731054"/>
              <a:ext cx="1944216" cy="0"/>
            </a:xfrm>
            <a:prstGeom prst="line">
              <a:avLst/>
            </a:prstGeom>
            <a:ln w="28575" cap="rnd">
              <a:solidFill>
                <a:srgbClr val="0071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>
              <a:extLst>
                <a:ext uri="{FF2B5EF4-FFF2-40B4-BE49-F238E27FC236}">
                  <a16:creationId xmlns:a16="http://schemas.microsoft.com/office/drawing/2014/main" id="{10C7BEE1-D53E-4F71-8D07-C5965B9E8954}"/>
                </a:ext>
              </a:extLst>
            </p:cNvPr>
            <p:cNvCxnSpPr/>
            <p:nvPr/>
          </p:nvCxnSpPr>
          <p:spPr>
            <a:xfrm>
              <a:off x="5663158" y="4731054"/>
              <a:ext cx="0" cy="360040"/>
            </a:xfrm>
            <a:prstGeom prst="line">
              <a:avLst/>
            </a:prstGeom>
            <a:ln w="28575" cap="rnd">
              <a:solidFill>
                <a:srgbClr val="0071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C53C5C40-8673-4729-8C4C-1C1A1BC9D7C7}"/>
                </a:ext>
              </a:extLst>
            </p:cNvPr>
            <p:cNvCxnSpPr/>
            <p:nvPr/>
          </p:nvCxnSpPr>
          <p:spPr>
            <a:xfrm>
              <a:off x="5663158" y="5091094"/>
              <a:ext cx="936104" cy="0"/>
            </a:xfrm>
            <a:prstGeom prst="straightConnector1">
              <a:avLst/>
            </a:prstGeom>
            <a:ln w="28575" cap="rnd">
              <a:solidFill>
                <a:srgbClr val="0071BB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099E45FC-CD41-4DFC-97B2-D24B3ADD6C7D}"/>
              </a:ext>
            </a:extLst>
          </p:cNvPr>
          <p:cNvSpPr/>
          <p:nvPr/>
        </p:nvSpPr>
        <p:spPr>
          <a:xfrm>
            <a:off x="838622" y="3290894"/>
            <a:ext cx="504056" cy="2160240"/>
          </a:xfrm>
          <a:prstGeom prst="rect">
            <a:avLst/>
          </a:prstGeom>
          <a:solidFill>
            <a:srgbClr val="FED683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1CF6D9DF-FBA0-7944-A68B-2F99591B2ACC}"/>
              </a:ext>
            </a:extLst>
          </p:cNvPr>
          <p:cNvGrpSpPr/>
          <p:nvPr/>
        </p:nvGrpSpPr>
        <p:grpSpPr>
          <a:xfrm>
            <a:off x="4655046" y="4005858"/>
            <a:ext cx="1908072" cy="144016"/>
            <a:chOff x="4655046" y="4731054"/>
            <a:chExt cx="1908072" cy="144016"/>
          </a:xfrm>
        </p:grpSpPr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6F4A92AD-0A03-7345-9E9A-3178E54A1430}"/>
                </a:ext>
              </a:extLst>
            </p:cNvPr>
            <p:cNvCxnSpPr/>
            <p:nvPr/>
          </p:nvCxnSpPr>
          <p:spPr>
            <a:xfrm>
              <a:off x="4655046" y="4731054"/>
              <a:ext cx="1260000" cy="0"/>
            </a:xfrm>
            <a:prstGeom prst="line">
              <a:avLst/>
            </a:prstGeom>
            <a:ln w="28575" cap="rnd">
              <a:solidFill>
                <a:srgbClr val="0071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4C5DC274-7C60-1E4B-84E9-033E2BD0DAA2}"/>
                </a:ext>
              </a:extLst>
            </p:cNvPr>
            <p:cNvCxnSpPr/>
            <p:nvPr/>
          </p:nvCxnSpPr>
          <p:spPr>
            <a:xfrm>
              <a:off x="5303118" y="4731054"/>
              <a:ext cx="0" cy="144000"/>
            </a:xfrm>
            <a:prstGeom prst="line">
              <a:avLst/>
            </a:prstGeom>
            <a:ln w="28575" cap="rnd">
              <a:solidFill>
                <a:srgbClr val="0071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單箭頭接點 15">
              <a:extLst>
                <a:ext uri="{FF2B5EF4-FFF2-40B4-BE49-F238E27FC236}">
                  <a16:creationId xmlns:a16="http://schemas.microsoft.com/office/drawing/2014/main" id="{B293AC2E-ADAB-3C41-A5C9-D9418CBB5FE4}"/>
                </a:ext>
              </a:extLst>
            </p:cNvPr>
            <p:cNvCxnSpPr/>
            <p:nvPr/>
          </p:nvCxnSpPr>
          <p:spPr>
            <a:xfrm>
              <a:off x="5303118" y="4875070"/>
              <a:ext cx="1260000" cy="0"/>
            </a:xfrm>
            <a:prstGeom prst="straightConnector1">
              <a:avLst/>
            </a:prstGeom>
            <a:ln w="28575" cap="rnd">
              <a:solidFill>
                <a:srgbClr val="0071BB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字方塊 5">
            <a:extLst>
              <a:ext uri="{FF2B5EF4-FFF2-40B4-BE49-F238E27FC236}">
                <a16:creationId xmlns:a16="http://schemas.microsoft.com/office/drawing/2014/main" id="{BE88172D-41B7-BF47-BBD8-21B5C6A12F73}"/>
              </a:ext>
            </a:extLst>
          </p:cNvPr>
          <p:cNvSpPr txBox="1"/>
          <p:nvPr/>
        </p:nvSpPr>
        <p:spPr>
          <a:xfrm>
            <a:off x="6616829" y="3956967"/>
            <a:ext cx="1872210" cy="50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個位元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kumimoji="1"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265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684DA079-8E0E-4F0A-8599-EE63CF314693}"/>
              </a:ext>
            </a:extLst>
          </p:cNvPr>
          <p:cNvSpPr/>
          <p:nvPr/>
        </p:nvSpPr>
        <p:spPr>
          <a:xfrm>
            <a:off x="1321894" y="3285778"/>
            <a:ext cx="9741864" cy="2880000"/>
          </a:xfrm>
          <a:prstGeom prst="rect">
            <a:avLst/>
          </a:prstGeom>
          <a:solidFill>
            <a:srgbClr val="FEEFCD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9A3A4C9-ECBE-4335-92E2-FE8FC514F792}"/>
              </a:ext>
            </a:extLst>
          </p:cNvPr>
          <p:cNvSpPr/>
          <p:nvPr/>
        </p:nvSpPr>
        <p:spPr>
          <a:xfrm>
            <a:off x="817838" y="3285778"/>
            <a:ext cx="504056" cy="2880000"/>
          </a:xfrm>
          <a:prstGeom prst="rect">
            <a:avLst/>
          </a:prstGeom>
          <a:solidFill>
            <a:srgbClr val="FED683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6">
            <a:extLst>
              <a:ext uri="{FF2B5EF4-FFF2-40B4-BE49-F238E27FC236}">
                <a16:creationId xmlns:a16="http://schemas.microsoft.com/office/drawing/2014/main" id="{29274ABC-1949-497C-A1A0-B7578F782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372447"/>
              </p:ext>
            </p:extLst>
          </p:nvPr>
        </p:nvGraphicFramePr>
        <p:xfrm>
          <a:off x="1357416" y="3547982"/>
          <a:ext cx="10183149" cy="263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4960">
                  <a:extLst>
                    <a:ext uri="{9D8B030D-6E8A-4147-A177-3AD203B41FA5}">
                      <a16:colId xmlns:a16="http://schemas.microsoft.com/office/drawing/2014/main" val="668598292"/>
                    </a:ext>
                  </a:extLst>
                </a:gridCol>
                <a:gridCol w="3642863">
                  <a:extLst>
                    <a:ext uri="{9D8B030D-6E8A-4147-A177-3AD203B41FA5}">
                      <a16:colId xmlns:a16="http://schemas.microsoft.com/office/drawing/2014/main" val="3601801437"/>
                    </a:ext>
                  </a:extLst>
                </a:gridCol>
                <a:gridCol w="3005326">
                  <a:extLst>
                    <a:ext uri="{9D8B030D-6E8A-4147-A177-3AD203B41FA5}">
                      <a16:colId xmlns:a16="http://schemas.microsoft.com/office/drawing/2014/main" val="2463228641"/>
                    </a:ext>
                  </a:extLst>
                </a:gridCol>
              </a:tblGrid>
              <a:tr h="658028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b="0" i="0" u="none" strike="noStrike" kern="12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147</a:t>
                      </a:r>
                      <a:r>
                        <a:rPr lang="zh-TW" altLang="en-US" sz="2800" b="0" i="0" u="none" strike="noStrike" kern="12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以二進位表示：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i="0" u="none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10010011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0" i="0" u="none" strike="noStrike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393002"/>
                  </a:ext>
                </a:extLst>
              </a:tr>
              <a:tr h="658028">
                <a:tc>
                  <a:txBody>
                    <a:bodyPr/>
                    <a:lstStyle/>
                    <a:p>
                      <a:pPr marL="0" marR="0" lvl="0" indent="0" algn="dist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147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位元儲存：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i="0" u="none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10010011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0" i="0" u="none" strike="noStrike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129770"/>
                  </a:ext>
                </a:extLst>
              </a:tr>
              <a:tr h="658028">
                <a:tc>
                  <a:txBody>
                    <a:bodyPr/>
                    <a:lstStyle/>
                    <a:p>
                      <a:pPr algn="dist"/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147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位元儲存：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800" dirty="0">
                          <a:solidFill>
                            <a:srgbClr val="0071BB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00000000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10010011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0" i="0" u="none" strike="noStrike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298788"/>
                  </a:ext>
                </a:extLst>
              </a:tr>
              <a:tr h="658028">
                <a:tc>
                  <a:txBody>
                    <a:bodyPr/>
                    <a:lstStyle/>
                    <a:p>
                      <a:pPr algn="r"/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i="0" u="none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</a:t>
                      </a:r>
                      <a:r>
                        <a:rPr lang="en-US" altLang="zh-TW" sz="2800" b="0" i="0" u="none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r>
                        <a:rPr lang="zh-TW" altLang="en-US" sz="2800" b="0" i="0" u="none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個位元</a:t>
                      </a:r>
                      <a:endParaRPr lang="en-US" altLang="zh-TW" sz="2800" b="0" i="0" u="none" strike="noStrike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96448"/>
                  </a:ext>
                </a:extLst>
              </a:tr>
            </a:tbl>
          </a:graphicData>
        </a:graphic>
      </p:graphicFrame>
      <p:sp>
        <p:nvSpPr>
          <p:cNvPr id="2" name="標題 1">
            <a:extLst>
              <a:ext uri="{FF2B5EF4-FFF2-40B4-BE49-F238E27FC236}">
                <a16:creationId xmlns:a16="http://schemas.microsoft.com/office/drawing/2014/main" id="{BC700AD9-E112-4590-819B-6DD0A70CB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正整數數位化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D2A642-BB11-4BD8-A7F7-94C8DE0EB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931742"/>
            <a:ext cx="11304587" cy="2379865"/>
          </a:xfrm>
        </p:spPr>
        <p:txBody>
          <a:bodyPr/>
          <a:lstStyle/>
          <a:p>
            <a:r>
              <a:rPr lang="zh-TW" altLang="en-US" dirty="0"/>
              <a:t>若以</a:t>
            </a:r>
            <a:r>
              <a:rPr lang="en-US" altLang="zh-TW" dirty="0"/>
              <a:t>16</a:t>
            </a:r>
            <a:r>
              <a:rPr lang="zh-TW" altLang="en-US" dirty="0"/>
              <a:t>位元（</a:t>
            </a:r>
            <a:r>
              <a:rPr lang="en-US" altLang="zh-TW" dirty="0"/>
              <a:t>2</a:t>
            </a:r>
            <a:r>
              <a:rPr lang="zh-TW" altLang="en-US" dirty="0"/>
              <a:t>個位元組）的容量來儲存正整數，</a:t>
            </a:r>
            <a:br>
              <a:rPr lang="en-US" altLang="zh-TW" dirty="0"/>
            </a:br>
            <a:r>
              <a:rPr lang="zh-TW" altLang="en-US" dirty="0"/>
              <a:t>共可表示</a:t>
            </a:r>
            <a:r>
              <a:rPr lang="en-US" altLang="zh-TW" dirty="0"/>
              <a:t>2</a:t>
            </a:r>
            <a:r>
              <a:rPr lang="en-US" altLang="zh-TW" baseline="30000" dirty="0"/>
              <a:t>16</a:t>
            </a:r>
            <a:r>
              <a:rPr lang="en-US" altLang="zh-TW" dirty="0"/>
              <a:t> </a:t>
            </a:r>
            <a:r>
              <a:rPr lang="zh-TW" altLang="en-US" dirty="0"/>
              <a:t>＝ </a:t>
            </a:r>
            <a:r>
              <a:rPr lang="en-US" altLang="zh-TW" dirty="0"/>
              <a:t>65536</a:t>
            </a:r>
            <a:r>
              <a:rPr lang="zh-TW" altLang="en-US" dirty="0"/>
              <a:t>個正整數。</a:t>
            </a:r>
            <a:endParaRPr lang="en-US" altLang="zh-TW" dirty="0"/>
          </a:p>
          <a:p>
            <a:r>
              <a:rPr lang="zh-TW" altLang="en-US" dirty="0"/>
              <a:t>以十進位的數字「</a:t>
            </a:r>
            <a:r>
              <a:rPr lang="en-US" altLang="zh-TW" dirty="0"/>
              <a:t>147</a:t>
            </a:r>
            <a:r>
              <a:rPr lang="zh-TW" altLang="en-US" dirty="0"/>
              <a:t>」為例 </a:t>
            </a:r>
            <a:r>
              <a:rPr lang="zh-TW" altLang="en-US" sz="2800" spc="-300" dirty="0">
                <a:solidFill>
                  <a:srgbClr val="0071BB"/>
                </a:solidFill>
              </a:rPr>
              <a:t>（</a:t>
            </a:r>
            <a:r>
              <a:rPr lang="en-US" altLang="zh-TW" sz="2800" spc="-300" dirty="0">
                <a:solidFill>
                  <a:srgbClr val="0071BB"/>
                </a:solidFill>
              </a:rPr>
              <a:t> </a:t>
            </a:r>
            <a:r>
              <a:rPr lang="zh-TW" altLang="en-US" sz="2800" b="1" dirty="0">
                <a:solidFill>
                  <a:srgbClr val="0071BB"/>
                </a:solidFill>
              </a:rPr>
              <a:t>未使用的位元要補</a:t>
            </a:r>
            <a:r>
              <a:rPr lang="en-US" altLang="zh-TW" sz="2800" b="1" dirty="0">
                <a:solidFill>
                  <a:srgbClr val="0071BB"/>
                </a:solidFill>
              </a:rPr>
              <a:t>0</a:t>
            </a:r>
            <a:r>
              <a:rPr lang="zh-TW" altLang="en-US" sz="2800" spc="-300" dirty="0">
                <a:solidFill>
                  <a:srgbClr val="0071BB"/>
                </a:solidFill>
              </a:rPr>
              <a:t>）</a:t>
            </a:r>
            <a:r>
              <a:rPr lang="zh-TW" altLang="en-US" spc="-300" dirty="0">
                <a:solidFill>
                  <a:prstClr val="black"/>
                </a:solidFill>
              </a:rPr>
              <a:t> </a:t>
            </a:r>
            <a:r>
              <a:rPr lang="zh-TW" altLang="en-US" spc="-300" dirty="0"/>
              <a:t>：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00B1B7-C1EE-48D3-AFEB-8A96EE6A8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2D34D02E-2BC3-46A7-A48C-D6AA729A65CE}"/>
              </a:ext>
            </a:extLst>
          </p:cNvPr>
          <p:cNvCxnSpPr>
            <a:cxnSpLocks/>
          </p:cNvCxnSpPr>
          <p:nvPr/>
        </p:nvCxnSpPr>
        <p:spPr>
          <a:xfrm>
            <a:off x="4879416" y="5446018"/>
            <a:ext cx="3520046" cy="0"/>
          </a:xfrm>
          <a:prstGeom prst="line">
            <a:avLst/>
          </a:prstGeom>
          <a:ln w="28575" cap="rnd">
            <a:solidFill>
              <a:srgbClr val="0071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10C7BEE1-D53E-4F71-8D07-C5965B9E8954}"/>
              </a:ext>
            </a:extLst>
          </p:cNvPr>
          <p:cNvCxnSpPr/>
          <p:nvPr/>
        </p:nvCxnSpPr>
        <p:spPr>
          <a:xfrm>
            <a:off x="6743278" y="5446018"/>
            <a:ext cx="0" cy="360040"/>
          </a:xfrm>
          <a:prstGeom prst="line">
            <a:avLst/>
          </a:prstGeom>
          <a:ln w="28575" cap="rnd">
            <a:solidFill>
              <a:srgbClr val="0071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C53C5C40-8673-4729-8C4C-1C1A1BC9D7C7}"/>
              </a:ext>
            </a:extLst>
          </p:cNvPr>
          <p:cNvCxnSpPr>
            <a:cxnSpLocks/>
          </p:cNvCxnSpPr>
          <p:nvPr/>
        </p:nvCxnSpPr>
        <p:spPr>
          <a:xfrm>
            <a:off x="6743278" y="5806058"/>
            <a:ext cx="1728192" cy="0"/>
          </a:xfrm>
          <a:prstGeom prst="straightConnector1">
            <a:avLst/>
          </a:prstGeom>
          <a:ln w="28575" cap="rnd">
            <a:solidFill>
              <a:srgbClr val="0071B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B47D17A5-8DCC-3748-9E1E-B3387A4A04F9}"/>
              </a:ext>
            </a:extLst>
          </p:cNvPr>
          <p:cNvSpPr txBox="1"/>
          <p:nvPr/>
        </p:nvSpPr>
        <p:spPr>
          <a:xfrm>
            <a:off x="7463358" y="4005858"/>
            <a:ext cx="18722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個位元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kumimoji="1"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303877EA-2791-2947-A007-94D70DD85490}"/>
              </a:ext>
            </a:extLst>
          </p:cNvPr>
          <p:cNvGrpSpPr/>
          <p:nvPr/>
        </p:nvGrpSpPr>
        <p:grpSpPr>
          <a:xfrm>
            <a:off x="6815286" y="3776892"/>
            <a:ext cx="692831" cy="949046"/>
            <a:chOff x="6815286" y="3776892"/>
            <a:chExt cx="692831" cy="949046"/>
          </a:xfrm>
        </p:grpSpPr>
        <p:sp>
          <p:nvSpPr>
            <p:cNvPr id="7" name="右中括弧 6">
              <a:extLst>
                <a:ext uri="{FF2B5EF4-FFF2-40B4-BE49-F238E27FC236}">
                  <a16:creationId xmlns:a16="http://schemas.microsoft.com/office/drawing/2014/main" id="{13175FA2-CD6F-8249-9615-52FA784BBEFF}"/>
                </a:ext>
              </a:extLst>
            </p:cNvPr>
            <p:cNvSpPr/>
            <p:nvPr/>
          </p:nvSpPr>
          <p:spPr>
            <a:xfrm>
              <a:off x="6815286" y="3776892"/>
              <a:ext cx="216024" cy="949046"/>
            </a:xfrm>
            <a:prstGeom prst="rightBracket">
              <a:avLst/>
            </a:prstGeom>
            <a:ln w="28575" cap="rnd">
              <a:solidFill>
                <a:srgbClr val="0071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cxnSp>
          <p:nvCxnSpPr>
            <p:cNvPr id="10" name="直線箭頭接點 9">
              <a:extLst>
                <a:ext uri="{FF2B5EF4-FFF2-40B4-BE49-F238E27FC236}">
                  <a16:creationId xmlns:a16="http://schemas.microsoft.com/office/drawing/2014/main" id="{88B411E3-EA3B-134F-9921-DD704E27CAA8}"/>
                </a:ext>
              </a:extLst>
            </p:cNvPr>
            <p:cNvCxnSpPr>
              <a:cxnSpLocks/>
            </p:cNvCxnSpPr>
            <p:nvPr/>
          </p:nvCxnSpPr>
          <p:spPr>
            <a:xfrm>
              <a:off x="7031310" y="4251415"/>
              <a:ext cx="476807" cy="0"/>
            </a:xfrm>
            <a:prstGeom prst="straightConnector1">
              <a:avLst/>
            </a:prstGeom>
            <a:ln w="28575" cap="rnd">
              <a:solidFill>
                <a:srgbClr val="0071BB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078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BDA9FD80-9C72-4020-B4C5-1205F33B1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想一想，十進位的正整數「</a:t>
            </a:r>
            <a:r>
              <a:rPr lang="en-US" altLang="zh-TW" dirty="0"/>
              <a:t>1988</a:t>
            </a:r>
            <a:r>
              <a:rPr lang="zh-TW" altLang="en-US" dirty="0"/>
              <a:t>」，</a:t>
            </a:r>
            <a:br>
              <a:rPr lang="en-US" altLang="zh-TW" dirty="0"/>
            </a:br>
            <a:r>
              <a:rPr lang="zh-TW" altLang="en-US" dirty="0"/>
              <a:t>若使用</a:t>
            </a:r>
            <a:r>
              <a:rPr lang="en-US" altLang="zh-TW" dirty="0"/>
              <a:t>16</a:t>
            </a:r>
            <a:r>
              <a:rPr lang="zh-TW" altLang="en-US" dirty="0"/>
              <a:t>位元儲存的結果為何？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B4E346F-7F7E-443D-8D2A-F635C9C90A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6613" y="2883148"/>
            <a:ext cx="10872937" cy="2562869"/>
          </a:xfrm>
        </p:spPr>
        <p:txBody>
          <a:bodyPr/>
          <a:lstStyle/>
          <a:p>
            <a:r>
              <a:rPr lang="en-US" altLang="zh-TW" dirty="0"/>
              <a:t>(1)</a:t>
            </a:r>
            <a:r>
              <a:rPr lang="zh-TW" altLang="en-US" dirty="0"/>
              <a:t>（</a:t>
            </a:r>
            <a:r>
              <a:rPr lang="en-US" altLang="zh-TW" dirty="0"/>
              <a:t>1988</a:t>
            </a:r>
            <a:r>
              <a:rPr lang="zh-TW" altLang="en-US" dirty="0"/>
              <a:t>）</a:t>
            </a:r>
            <a:r>
              <a:rPr lang="en-US" altLang="zh-TW" baseline="-25000" dirty="0"/>
              <a:t>2</a:t>
            </a:r>
            <a:r>
              <a:rPr lang="zh-TW" altLang="en-US" dirty="0"/>
              <a:t>＝</a:t>
            </a:r>
            <a:r>
              <a:rPr lang="en-US" altLang="zh-TW" dirty="0"/>
              <a:t>11111000100</a:t>
            </a:r>
            <a:r>
              <a:rPr lang="zh-TW" altLang="en-US" dirty="0"/>
              <a:t>，共</a:t>
            </a:r>
            <a:r>
              <a:rPr lang="en-US" altLang="zh-TW" dirty="0"/>
              <a:t>11</a:t>
            </a:r>
            <a:r>
              <a:rPr lang="zh-TW" altLang="en-US" dirty="0"/>
              <a:t>位元</a:t>
            </a:r>
            <a:endParaRPr lang="en-US" altLang="zh-TW" dirty="0"/>
          </a:p>
          <a:p>
            <a:pPr marL="711200" indent="-593725"/>
            <a:r>
              <a:rPr lang="en-US" altLang="zh-TW" dirty="0"/>
              <a:t>(2)</a:t>
            </a:r>
            <a:r>
              <a:rPr lang="zh-TW" altLang="en-US" dirty="0"/>
              <a:t>以</a:t>
            </a:r>
            <a:r>
              <a:rPr lang="en-US" altLang="zh-TW" dirty="0"/>
              <a:t>16</a:t>
            </a:r>
            <a:r>
              <a:rPr lang="zh-TW" altLang="en-US" dirty="0"/>
              <a:t>位元儲存，前方補</a:t>
            </a:r>
            <a:r>
              <a:rPr lang="en-US" altLang="zh-TW" dirty="0"/>
              <a:t>5</a:t>
            </a:r>
            <a:r>
              <a:rPr lang="zh-TW" altLang="en-US" dirty="0"/>
              <a:t>個</a:t>
            </a:r>
            <a:r>
              <a:rPr lang="en-US" altLang="zh-TW" dirty="0"/>
              <a:t>0</a:t>
            </a:r>
            <a:r>
              <a:rPr lang="zh-TW" altLang="en-US" dirty="0"/>
              <a:t>。  </a:t>
            </a:r>
            <a:r>
              <a:rPr lang="en-US" altLang="zh-TW" dirty="0"/>
              <a:t>→0000011111000100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6EFAEF-F81C-41F2-A7EC-1223365B2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211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C12D12-9662-4C57-9DFF-8761BBF957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2.</a:t>
            </a:r>
            <a:r>
              <a:rPr lang="zh-TW" altLang="en-US" dirty="0"/>
              <a:t> 文字數位化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E97C153-DAE8-4886-9E55-C1F108C38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468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5237B1-A4ED-457C-B3D7-A4013E216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編碼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53CBE7-0EAA-404D-BE39-7EF806338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295" indent="0">
              <a:buNone/>
            </a:pPr>
            <a:r>
              <a:rPr lang="zh-TW" altLang="en-US" dirty="0"/>
              <a:t>將文字資料轉換成電腦可以理解的內容之過程。</a:t>
            </a:r>
            <a:endParaRPr lang="en-US" altLang="zh-TW" dirty="0"/>
          </a:p>
          <a:p>
            <a:pPr marL="114295" indent="0">
              <a:buNone/>
            </a:pPr>
            <a:endParaRPr lang="en-US" altLang="zh-TW" dirty="0"/>
          </a:p>
          <a:p>
            <a:pPr marL="114295" indent="0">
              <a:buNone/>
            </a:pPr>
            <a:r>
              <a:rPr lang="en-US" altLang="zh-TW" b="1" dirty="0"/>
              <a:t>ASCII </a:t>
            </a:r>
            <a:r>
              <a:rPr lang="zh-TW" altLang="en-US" b="1" dirty="0"/>
              <a:t>編碼系統       </a:t>
            </a:r>
            <a:r>
              <a:rPr lang="en-US" altLang="zh-TW" baseline="-25000" dirty="0"/>
              <a:t>1</a:t>
            </a:r>
            <a:r>
              <a:rPr lang="zh-TW" altLang="en-US" dirty="0"/>
              <a:t>：</a:t>
            </a:r>
            <a:endParaRPr lang="en-US" altLang="zh-TW" dirty="0"/>
          </a:p>
          <a:p>
            <a:pPr marL="114295" indent="0">
              <a:buNone/>
            </a:pPr>
            <a:r>
              <a:rPr lang="zh-TW" altLang="en-US" dirty="0"/>
              <a:t>美國國家標準協會（</a:t>
            </a:r>
            <a:r>
              <a:rPr lang="en-US" altLang="zh-TW" dirty="0"/>
              <a:t>ANSI</a:t>
            </a:r>
            <a:r>
              <a:rPr lang="zh-TW" altLang="en-US" dirty="0"/>
              <a:t>）制定了相同的編碼規則，</a:t>
            </a:r>
            <a:br>
              <a:rPr lang="en-US" altLang="zh-TW" dirty="0"/>
            </a:br>
            <a:r>
              <a:rPr lang="zh-TW" altLang="en-US" dirty="0"/>
              <a:t>讓不同電腦內的資料可以交互使用。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DDED73C-BA4B-40B8-904B-543938B83A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5" name="圖片 4">
            <a:hlinkClick r:id="rId2" action="ppaction://hlinksldjump"/>
            <a:extLst>
              <a:ext uri="{FF2B5EF4-FFF2-40B4-BE49-F238E27FC236}">
                <a16:creationId xmlns:a16="http://schemas.microsoft.com/office/drawing/2014/main" id="{436BC33B-C964-4781-96D6-811674A186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99" b="93578" l="1887" r="91824">
                        <a14:foregroundMark x1="22327" y1="25382" x2="44025" y2="37003"/>
                        <a14:foregroundMark x1="27673" y1="17431" x2="38679" y2="339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46934" y="2565698"/>
            <a:ext cx="698449" cy="7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21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80F961-2F54-4ACD-AB44-6EC79C1C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ASCII </a:t>
            </a:r>
            <a:r>
              <a:rPr lang="zh-TW" altLang="en-US" dirty="0"/>
              <a:t>編碼系統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FBA92A-68C5-488E-BF31-90D753851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295" indent="0">
              <a:buNone/>
            </a:pPr>
            <a:r>
              <a:rPr lang="zh-TW" altLang="en-US" dirty="0"/>
              <a:t>初期：</a:t>
            </a:r>
            <a:endParaRPr lang="en-US" altLang="zh-TW" dirty="0"/>
          </a:p>
          <a:p>
            <a:pPr marL="114295" indent="0">
              <a:buNone/>
            </a:pPr>
            <a:r>
              <a:rPr lang="zh-TW" altLang="en-US" dirty="0"/>
              <a:t>以</a:t>
            </a:r>
            <a:r>
              <a:rPr lang="en-US" altLang="zh-TW" dirty="0"/>
              <a:t>7</a:t>
            </a:r>
            <a:r>
              <a:rPr lang="zh-TW" altLang="en-US" dirty="0"/>
              <a:t>個位元來表示</a:t>
            </a:r>
            <a:r>
              <a:rPr lang="en-US" altLang="zh-TW" dirty="0"/>
              <a:t>1</a:t>
            </a:r>
            <a:r>
              <a:rPr lang="zh-TW" altLang="en-US" dirty="0"/>
              <a:t>個字元，共可表示</a:t>
            </a:r>
            <a:r>
              <a:rPr lang="en-US" altLang="zh-TW" dirty="0"/>
              <a:t>2</a:t>
            </a:r>
            <a:r>
              <a:rPr lang="en-US" altLang="zh-TW" baseline="30000" dirty="0"/>
              <a:t>7</a:t>
            </a:r>
            <a:r>
              <a:rPr lang="en-US" altLang="zh-TW" dirty="0"/>
              <a:t> </a:t>
            </a:r>
            <a:r>
              <a:rPr lang="zh-TW" altLang="en-US" dirty="0"/>
              <a:t>＝ </a:t>
            </a:r>
            <a:r>
              <a:rPr lang="en-US" altLang="zh-TW" dirty="0"/>
              <a:t>128</a:t>
            </a:r>
            <a:r>
              <a:rPr lang="zh-TW" altLang="en-US" dirty="0"/>
              <a:t>個字元，包含英文大小寫、數字、標點符號等       </a:t>
            </a:r>
            <a:r>
              <a:rPr lang="en-US" altLang="zh-TW" baseline="-25000" dirty="0"/>
              <a:t>2</a:t>
            </a:r>
            <a:r>
              <a:rPr lang="zh-TW" altLang="en-US" dirty="0"/>
              <a:t>。</a:t>
            </a:r>
            <a:endParaRPr lang="en-US" altLang="zh-TW" dirty="0"/>
          </a:p>
          <a:p>
            <a:pPr marL="114295" indent="0">
              <a:buNone/>
            </a:pPr>
            <a:endParaRPr lang="en-US" altLang="zh-TW" dirty="0"/>
          </a:p>
          <a:p>
            <a:pPr marL="114295" indent="0">
              <a:buNone/>
            </a:pPr>
            <a:r>
              <a:rPr lang="zh-TW" altLang="en-US" dirty="0"/>
              <a:t>後期：</a:t>
            </a:r>
            <a:endParaRPr lang="en-US" altLang="zh-TW" dirty="0"/>
          </a:p>
          <a:p>
            <a:pPr marL="114295" indent="0">
              <a:buNone/>
            </a:pPr>
            <a:r>
              <a:rPr lang="zh-TW" altLang="en-US" dirty="0"/>
              <a:t>擴充為</a:t>
            </a:r>
            <a:r>
              <a:rPr lang="en-US" altLang="zh-TW" dirty="0"/>
              <a:t>8</a:t>
            </a:r>
            <a:r>
              <a:rPr lang="zh-TW" altLang="en-US" dirty="0"/>
              <a:t>個位元，共可表示</a:t>
            </a:r>
            <a:r>
              <a:rPr lang="en-US" altLang="zh-TW" dirty="0"/>
              <a:t>256</a:t>
            </a:r>
            <a:r>
              <a:rPr lang="zh-TW" altLang="en-US" dirty="0"/>
              <a:t>個字元，</a:t>
            </a:r>
            <a:br>
              <a:rPr lang="en-US" altLang="zh-TW" dirty="0"/>
            </a:br>
            <a:r>
              <a:rPr lang="zh-TW" altLang="en-US" dirty="0"/>
              <a:t>適用於所有拉丁文字字母。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B1E19D4-FF1E-45BA-A031-F0AC7A12C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5" name="圖片 4">
            <a:hlinkClick r:id="rId2" action="ppaction://hlinksldjump"/>
            <a:extLst>
              <a:ext uri="{FF2B5EF4-FFF2-40B4-BE49-F238E27FC236}">
                <a16:creationId xmlns:a16="http://schemas.microsoft.com/office/drawing/2014/main" id="{7C5DCCB8-4E22-499C-B62B-805FCF7F8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99" b="93578" l="1887" r="91824">
                        <a14:foregroundMark x1="22327" y1="25382" x2="44025" y2="37003"/>
                        <a14:foregroundMark x1="27673" y1="17431" x2="38679" y2="339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95406" y="2493690"/>
            <a:ext cx="698449" cy="7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271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4E16BB83-BB59-466E-AB67-259E3078F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360770-B0ED-4CEA-9653-0F3D022AD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45" indent="-742950">
              <a:buFont typeface="+mj-lt"/>
              <a:buAutoNum type="arabicPeriod"/>
            </a:pPr>
            <a:r>
              <a:rPr lang="zh-TW" altLang="en-US" dirty="0"/>
              <a:t>美國資訊交換標準碼 </a:t>
            </a:r>
            <a:r>
              <a:rPr lang="en-US" altLang="zh-TW" dirty="0"/>
              <a:t>(American Standard Code for Information</a:t>
            </a:r>
            <a:r>
              <a:rPr lang="zh-TW" altLang="en-US" dirty="0"/>
              <a:t> </a:t>
            </a:r>
            <a:r>
              <a:rPr lang="en-US" altLang="zh-TW" dirty="0"/>
              <a:t>Interchange</a:t>
            </a:r>
            <a:r>
              <a:rPr lang="zh-TW" altLang="en-US" dirty="0"/>
              <a:t>，</a:t>
            </a:r>
            <a:r>
              <a:rPr lang="en-US" altLang="zh-TW" dirty="0"/>
              <a:t>ASCII)</a:t>
            </a:r>
            <a:r>
              <a:rPr lang="zh-TW" altLang="en-US" dirty="0"/>
              <a:t>。</a:t>
            </a:r>
          </a:p>
          <a:p>
            <a:pPr marL="857245" indent="-742950">
              <a:buFont typeface="+mj-lt"/>
              <a:buAutoNum type="arabicPeriod"/>
            </a:pPr>
            <a:r>
              <a:rPr lang="en-US" altLang="zh-TW" dirty="0"/>
              <a:t>ASCII </a:t>
            </a:r>
            <a:r>
              <a:rPr lang="zh-TW" altLang="en-US" dirty="0"/>
              <a:t>編碼系統中還包含一些控制字元，例如：</a:t>
            </a:r>
            <a:br>
              <a:rPr lang="en-US" altLang="zh-TW" dirty="0"/>
            </a:br>
            <a:r>
              <a:rPr lang="en-US" altLang="zh-TW" dirty="0"/>
              <a:t>BS </a:t>
            </a:r>
            <a:r>
              <a:rPr lang="zh-TW" altLang="en-US" dirty="0"/>
              <a:t>退格 </a:t>
            </a:r>
            <a:r>
              <a:rPr lang="en-US" altLang="zh-TW" dirty="0"/>
              <a:t>(backspace)</a:t>
            </a:r>
            <a:r>
              <a:rPr lang="zh-TW" altLang="en-US" dirty="0"/>
              <a:t>、</a:t>
            </a:r>
            <a:r>
              <a:rPr lang="en-US" altLang="zh-TW" dirty="0"/>
              <a:t>CR </a:t>
            </a:r>
            <a:r>
              <a:rPr lang="zh-TW" altLang="en-US" dirty="0"/>
              <a:t>確認 </a:t>
            </a:r>
            <a:r>
              <a:rPr lang="en-US" altLang="zh-TW" dirty="0"/>
              <a:t>(carriage return</a:t>
            </a:r>
            <a:r>
              <a:rPr lang="zh-TW" altLang="en-US" dirty="0"/>
              <a:t>，同 </a:t>
            </a:r>
            <a:r>
              <a:rPr lang="en-US" altLang="zh-TW" dirty="0"/>
              <a:t>enter)</a:t>
            </a:r>
            <a:r>
              <a:rPr lang="zh-TW" altLang="en-US" dirty="0"/>
              <a:t>、</a:t>
            </a:r>
            <a:r>
              <a:rPr lang="en-US" altLang="zh-TW" dirty="0"/>
              <a:t>CAN </a:t>
            </a:r>
            <a:r>
              <a:rPr lang="zh-TW" altLang="en-US" dirty="0"/>
              <a:t>取消 </a:t>
            </a:r>
            <a:r>
              <a:rPr lang="en-US" altLang="zh-TW" dirty="0"/>
              <a:t>(cancel)</a:t>
            </a:r>
            <a:r>
              <a:rPr lang="zh-TW" altLang="en-US" dirty="0"/>
              <a:t>、</a:t>
            </a:r>
            <a:r>
              <a:rPr lang="en-US" altLang="zh-TW" dirty="0"/>
              <a:t>DEL </a:t>
            </a:r>
            <a:r>
              <a:rPr lang="zh-TW" altLang="en-US" dirty="0"/>
              <a:t>刪除 </a:t>
            </a:r>
            <a:r>
              <a:rPr lang="en-US" altLang="zh-TW" dirty="0"/>
              <a:t>(delete)</a:t>
            </a:r>
            <a:r>
              <a:rPr lang="zh-TW" altLang="en-US" dirty="0"/>
              <a:t>。</a:t>
            </a:r>
            <a:endParaRPr lang="en-US" altLang="zh-TW" dirty="0"/>
          </a:p>
          <a:p>
            <a:pPr marL="857245" indent="-742950">
              <a:buFont typeface="+mj-lt"/>
              <a:buAutoNum type="arabicPeriod"/>
            </a:pPr>
            <a:r>
              <a:rPr lang="en-US" altLang="zh-TW" dirty="0"/>
              <a:t>ASCII</a:t>
            </a:r>
            <a:r>
              <a:rPr lang="zh-TW" altLang="en-US" dirty="0"/>
              <a:t>編碼系統表：</a:t>
            </a:r>
            <a:r>
              <a:rPr kumimoji="1" lang="en-US" altLang="zh-TW" sz="2800" dirty="0">
                <a:latin typeface="微軟正黑體" panose="020B0604030504040204" pitchFamily="34" charset="-120"/>
                <a:hlinkClick r:id="rId2"/>
              </a:rPr>
              <a:t>http://</a:t>
            </a:r>
            <a:r>
              <a:rPr kumimoji="1" lang="en-US" altLang="zh-TW" sz="2800" dirty="0" err="1">
                <a:latin typeface="微軟正黑體" panose="020B0604030504040204" pitchFamily="34" charset="-120"/>
                <a:hlinkClick r:id="rId2"/>
              </a:rPr>
              <a:t>qrcode.knsh.com.tw</a:t>
            </a:r>
            <a:r>
              <a:rPr kumimoji="1" lang="en-US" altLang="zh-TW" sz="2800" dirty="0">
                <a:latin typeface="微軟正黑體" panose="020B0604030504040204" pitchFamily="34" charset="-120"/>
                <a:hlinkClick r:id="rId2"/>
              </a:rPr>
              <a:t>/</a:t>
            </a:r>
            <a:r>
              <a:rPr kumimoji="1" lang="en-US" altLang="zh-TW" sz="2800" dirty="0" err="1">
                <a:latin typeface="微軟正黑體" panose="020B0604030504040204" pitchFamily="34" charset="-120"/>
                <a:hlinkClick r:id="rId2"/>
              </a:rPr>
              <a:t>r.asp?QID</a:t>
            </a:r>
            <a:r>
              <a:rPr kumimoji="1" lang="en-US" altLang="zh-TW" sz="2800" dirty="0">
                <a:latin typeface="微軟正黑體" panose="020B0604030504040204" pitchFamily="34" charset="-120"/>
                <a:hlinkClick r:id="rId2"/>
              </a:rPr>
              <a:t>=9H2Y4</a:t>
            </a:r>
            <a:endParaRPr kumimoji="1" lang="en-US" altLang="zh-TW" dirty="0">
              <a:latin typeface="微軟正黑體" panose="020B0604030504040204" pitchFamily="34" charset="-120"/>
            </a:endParaRPr>
          </a:p>
          <a:p>
            <a:endParaRPr kumimoji="1" lang="zh-TW" altLang="en-US" dirty="0">
              <a:latin typeface="微軟正黑體" panose="020B0604030504040204" pitchFamily="34" charset="-120"/>
            </a:endParaRPr>
          </a:p>
          <a:p>
            <a:pPr marL="857245" indent="-7429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9502456"/>
      </p:ext>
    </p:extLst>
  </p:cSld>
  <p:clrMapOvr>
    <a:masterClrMapping/>
  </p:clrMapOvr>
</p:sld>
</file>

<file path=ppt/theme/theme1.xml><?xml version="1.0" encoding="utf-8"?>
<a:theme xmlns:a="http://schemas.openxmlformats.org/drawingml/2006/main" name="生活科技_課文">
  <a:themeElements>
    <a:clrScheme name="自訂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75000"/>
            </a:schemeClr>
          </a:solidFill>
        </a:ln>
      </a:spPr>
      <a:bodyPr wrap="none" rtlCol="0" anchor="ctr">
        <a:spAutoFit/>
      </a:bodyPr>
      <a:lstStyle>
        <a:defPPr algn="ctr">
          <a:defRPr sz="3600" dirty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spDef>
    <a:lnDef>
      <a:spPr>
        <a:ln w="28575" cap="rnd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600" dirty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7956</TotalTime>
  <Words>722</Words>
  <Application>Microsoft Macintosh PowerPoint</Application>
  <PresentationFormat>自訂</PresentationFormat>
  <Paragraphs>170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微軟正黑體</vt:lpstr>
      <vt:lpstr>新細明體</vt:lpstr>
      <vt:lpstr>標楷體</vt:lpstr>
      <vt:lpstr>Arial</vt:lpstr>
      <vt:lpstr>Calibri</vt:lpstr>
      <vt:lpstr>Wingdings</vt:lpstr>
      <vt:lpstr>生活科技_課文</vt:lpstr>
      <vt:lpstr>資料數位化</vt:lpstr>
      <vt:lpstr>1. 正整數數位化</vt:lpstr>
      <vt:lpstr>正整數數位化</vt:lpstr>
      <vt:lpstr>正整數數位化</vt:lpstr>
      <vt:lpstr>PowerPoint 簡報</vt:lpstr>
      <vt:lpstr>2. 文字數位化</vt:lpstr>
      <vt:lpstr>編碼</vt:lpstr>
      <vt:lpstr>ASCII 編碼系統</vt:lpstr>
      <vt:lpstr>PowerPoint 簡報</vt:lpstr>
      <vt:lpstr>PowerPoint 簡報</vt:lpstr>
      <vt:lpstr>Big-5 code（大五碼）</vt:lpstr>
      <vt:lpstr>Unicode（萬國碼）</vt:lpstr>
      <vt:lpstr>PowerPoint 簡報</vt:lpstr>
      <vt:lpstr>1．2 資料數位化 結束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康育豪</dc:creator>
  <cp:lastModifiedBy>Microsoft Office User</cp:lastModifiedBy>
  <cp:revision>717</cp:revision>
  <cp:lastPrinted>2020-11-06T02:27:12Z</cp:lastPrinted>
  <dcterms:created xsi:type="dcterms:W3CDTF">2019-04-23T05:53:25Z</dcterms:created>
  <dcterms:modified xsi:type="dcterms:W3CDTF">2021-06-16T08:46:18Z</dcterms:modified>
</cp:coreProperties>
</file>