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1" r:id="rId2"/>
    <p:sldId id="303" r:id="rId3"/>
    <p:sldId id="301" r:id="rId4"/>
    <p:sldId id="304" r:id="rId5"/>
  </p:sldIdLst>
  <p:sldSz cx="12190413" cy="6859588"/>
  <p:notesSz cx="6858000" cy="9144000"/>
  <p:defaultTextStyle>
    <a:defPPr>
      <a:defRPr lang="zh-TW"/>
    </a:defPPr>
    <a:lvl1pPr marL="0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61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22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682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243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804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365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925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486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>
          <p15:clr>
            <a:srgbClr val="A4A3A4"/>
          </p15:clr>
        </p15:guide>
        <p15:guide id="2" orient="horz" pos="346">
          <p15:clr>
            <a:srgbClr val="A4A3A4"/>
          </p15:clr>
        </p15:guide>
        <p15:guide id="3" pos="210">
          <p15:clr>
            <a:srgbClr val="A4A3A4"/>
          </p15:clr>
        </p15:guide>
        <p15:guide id="4" pos="7514" userDrawn="1">
          <p15:clr>
            <a:srgbClr val="A4A3A4"/>
          </p15:clr>
        </p15:guide>
        <p15:guide id="5" pos="5019" userDrawn="1">
          <p15:clr>
            <a:srgbClr val="A4A3A4"/>
          </p15:clr>
        </p15:guide>
        <p15:guide id="6" orient="horz" pos="3975" userDrawn="1">
          <p15:clr>
            <a:srgbClr val="A4A3A4"/>
          </p15:clr>
        </p15:guide>
        <p15:guide id="7" orient="horz" pos="1344" userDrawn="1">
          <p15:clr>
            <a:srgbClr val="A4A3A4"/>
          </p15:clr>
        </p15:guide>
        <p15:guide id="8" pos="7241" userDrawn="1">
          <p15:clr>
            <a:srgbClr val="A4A3A4"/>
          </p15:clr>
        </p15:guide>
        <p15:guide id="9" orient="horz" pos="4065">
          <p15:clr>
            <a:srgbClr val="A4A3A4"/>
          </p15:clr>
        </p15:guide>
        <p15:guide id="10" pos="346">
          <p15:clr>
            <a:srgbClr val="A4A3A4"/>
          </p15:clr>
        </p15:guide>
        <p15:guide id="11" pos="7332">
          <p15:clr>
            <a:srgbClr val="A4A3A4"/>
          </p15:clr>
        </p15:guide>
        <p15:guide id="12" orient="horz" pos="52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60CAE1"/>
    <a:srgbClr val="D9F1F8"/>
    <a:srgbClr val="FDBA61"/>
    <a:srgbClr val="FFFCD6"/>
    <a:srgbClr val="FEECD1"/>
    <a:srgbClr val="FFFFFF"/>
    <a:srgbClr val="A0CF76"/>
    <a:srgbClr val="E4F1D9"/>
    <a:srgbClr val="85D4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0"/>
  </p:normalViewPr>
  <p:slideViewPr>
    <p:cSldViewPr>
      <p:cViewPr varScale="1">
        <p:scale>
          <a:sx n="108" d="100"/>
          <a:sy n="108" d="100"/>
        </p:scale>
        <p:origin x="640" y="184"/>
      </p:cViewPr>
      <p:guideLst>
        <p:guide orient="horz" pos="4110"/>
        <p:guide orient="horz" pos="346"/>
        <p:guide pos="210"/>
        <p:guide pos="7514"/>
        <p:guide pos="5019"/>
        <p:guide orient="horz" pos="3975"/>
        <p:guide orient="horz" pos="1344"/>
        <p:guide pos="7241"/>
        <p:guide orient="horz" pos="4065"/>
        <p:guide pos="346"/>
        <p:guide pos="7332"/>
        <p:guide orient="horz" pos="52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1" d="100"/>
          <a:sy n="51" d="100"/>
        </p:scale>
        <p:origin x="-2741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C6710-0C2D-4E1D-891B-83818C6FA466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9D0EFD-4E94-4F97-BCEC-0AD9B5F21C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63713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2AB9E-78BC-4EA9-9C3D-6A6DB5B5E090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2C769-A5B3-47B0-8340-71EF8CC113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0278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活動引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標題版面配置區 1"/>
          <p:cNvSpPr>
            <a:spLocks noGrp="1"/>
          </p:cNvSpPr>
          <p:nvPr>
            <p:ph type="title" hasCustomPrompt="1"/>
          </p:nvPr>
        </p:nvSpPr>
        <p:spPr>
          <a:xfrm>
            <a:off x="2038633" y="477466"/>
            <a:ext cx="4704645" cy="1344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kumimoji="0" lang="zh-TW" altLang="en-US" sz="5400" b="1" kern="1200" dirty="0">
                <a:solidFill>
                  <a:srgbClr val="60CAE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defRPr>
            </a:lvl1pPr>
          </a:lstStyle>
          <a:p>
            <a:pPr marL="118525" lvl="0" indent="0" algn="l" defTabSz="1219122" rtl="0" eaLnBrk="1" latinLnBrk="0" hangingPunct="1">
              <a:lnSpc>
                <a:spcPct val="130000"/>
              </a:lnSpc>
              <a:spcBef>
                <a:spcPts val="0"/>
              </a:spcBef>
              <a:buFontTx/>
              <a:buNone/>
            </a:pPr>
            <a:r>
              <a:rPr lang="zh-TW" altLang="en-US" dirty="0"/>
              <a:t>活動名</a:t>
            </a:r>
          </a:p>
        </p:txBody>
      </p:sp>
      <p:sp>
        <p:nvSpPr>
          <p:cNvPr id="2" name="剪去單一角落矩形 1"/>
          <p:cNvSpPr/>
          <p:nvPr userDrawn="1"/>
        </p:nvSpPr>
        <p:spPr>
          <a:xfrm flipH="1">
            <a:off x="333365" y="1533599"/>
            <a:ext cx="11522075" cy="4991025"/>
          </a:xfrm>
          <a:prstGeom prst="snip1Rect">
            <a:avLst>
              <a:gd name="adj" fmla="val 22464"/>
            </a:avLst>
          </a:prstGeom>
          <a:solidFill>
            <a:srgbClr val="60CA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版面配置區 15"/>
          <p:cNvSpPr>
            <a:spLocks noGrp="1"/>
          </p:cNvSpPr>
          <p:nvPr>
            <p:ph type="body" sz="quarter" idx="13" hasCustomPrompt="1"/>
          </p:nvPr>
        </p:nvSpPr>
        <p:spPr>
          <a:xfrm>
            <a:off x="325802" y="251877"/>
            <a:ext cx="1391296" cy="1536526"/>
          </a:xfrm>
          <a:prstGeom prst="rect">
            <a:avLst/>
          </a:prstGeom>
          <a:noFill/>
          <a:ln w="0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>
            <a:lvl1pPr marL="118525" indent="0" algn="ctr">
              <a:spcBef>
                <a:spcPts val="0"/>
              </a:spcBef>
              <a:buFontTx/>
              <a:buNone/>
              <a:defRPr kumimoji="0" lang="zh-TW" altLang="en-US" sz="13800" b="1" i="1" dirty="0">
                <a:solidFill>
                  <a:srgbClr val="60CAE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defRPr>
            </a:lvl1pPr>
          </a:lstStyle>
          <a:p>
            <a:pPr lvl="0"/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10" name="文字版面配置區 20"/>
          <p:cNvSpPr>
            <a:spLocks noGrp="1"/>
          </p:cNvSpPr>
          <p:nvPr>
            <p:ph type="body" sz="quarter" idx="15" hasCustomPrompt="1"/>
          </p:nvPr>
        </p:nvSpPr>
        <p:spPr>
          <a:xfrm>
            <a:off x="406400" y="1917626"/>
            <a:ext cx="6840934" cy="24753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18525" indent="0">
              <a:lnSpc>
                <a:spcPct val="130000"/>
              </a:lnSpc>
              <a:spcBef>
                <a:spcPts val="1600"/>
              </a:spcBef>
              <a:buNone/>
              <a:defRPr sz="32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spcBef>
                <a:spcPts val="800"/>
              </a:spcBef>
              <a:defRPr>
                <a:latin typeface="標楷體" pitchFamily="65" charset="-120"/>
                <a:ea typeface="標楷體" pitchFamily="65" charset="-120"/>
              </a:defRPr>
            </a:lvl2pPr>
          </a:lstStyle>
          <a:p>
            <a:pPr lvl="0"/>
            <a:r>
              <a:rPr lang="zh-TW" altLang="en-US" dirty="0"/>
              <a:t>引言：微軟正黑體、</a:t>
            </a:r>
            <a:r>
              <a:rPr lang="en-US" altLang="zh-TW" dirty="0"/>
              <a:t>32</a:t>
            </a:r>
            <a:r>
              <a:rPr lang="zh-TW" altLang="en-US" dirty="0"/>
              <a:t>字級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13" name="投影片編號版面配置區 6"/>
          <p:cNvSpPr>
            <a:spLocks noGrp="1"/>
          </p:cNvSpPr>
          <p:nvPr userDrawn="1"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30" name="Picture 2" descr="D:\圖片雜彙\康軒文教事業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5474" y="6526513"/>
            <a:ext cx="2161036" cy="359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7442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活動概述">
    <p:bg>
      <p:bgPr>
        <a:solidFill>
          <a:srgbClr val="D9F1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406400" y="1471570"/>
            <a:ext cx="11449050" cy="49897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484687" indent="-370392" eaLnBrk="1" latinLnBrk="0" hangingPunct="1">
              <a:lnSpc>
                <a:spcPct val="130000"/>
              </a:lnSpc>
              <a:spcBef>
                <a:spcPts val="600"/>
              </a:spcBef>
              <a:buFont typeface="Calibri" panose="020F0502020204030204" pitchFamily="34" charset="0"/>
              <a:buChar char="▪"/>
              <a:tabLst/>
              <a:defRPr sz="3600"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lvl="0"/>
            <a:r>
              <a:rPr lang="zh-TW" altLang="en-US" dirty="0"/>
              <a:t>課文</a:t>
            </a:r>
            <a:r>
              <a:rPr lang="en-US" altLang="zh-TW" dirty="0" err="1"/>
              <a:t>36pt</a:t>
            </a:r>
            <a:r>
              <a:rPr lang="zh-TW" altLang="en-US" dirty="0"/>
              <a:t>，正黑體、小標可加粗、行距</a:t>
            </a:r>
            <a:r>
              <a:rPr lang="en-US" altLang="zh-TW" dirty="0"/>
              <a:t>1.3</a:t>
            </a:r>
            <a:r>
              <a:rPr lang="zh-TW" altLang="en-US" dirty="0"/>
              <a:t>。</a:t>
            </a:r>
            <a:endParaRPr lang="en-US" altLang="zh-TW" dirty="0"/>
          </a:p>
          <a:p>
            <a:pPr lvl="0"/>
            <a:endParaRPr lang="en-US" altLang="zh-TW" dirty="0"/>
          </a:p>
          <a:p>
            <a:pPr lvl="0"/>
            <a:endParaRPr lang="zh-TW" altLang="en-US" dirty="0"/>
          </a:p>
        </p:txBody>
      </p:sp>
      <p:sp>
        <p:nvSpPr>
          <p:cNvPr id="16" name="矩形 15"/>
          <p:cNvSpPr/>
          <p:nvPr userDrawn="1"/>
        </p:nvSpPr>
        <p:spPr>
          <a:xfrm>
            <a:off x="333375" y="693490"/>
            <a:ext cx="11522075" cy="5831135"/>
          </a:xfrm>
          <a:prstGeom prst="rect">
            <a:avLst/>
          </a:prstGeom>
          <a:solidFill>
            <a:schemeClr val="bg1"/>
          </a:solidFill>
          <a:ln w="57150">
            <a:solidFill>
              <a:srgbClr val="60CA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551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活動首頁">
    <p:bg>
      <p:bgPr>
        <a:solidFill>
          <a:srgbClr val="D9F1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 userDrawn="1"/>
        </p:nvGrpSpPr>
        <p:grpSpPr>
          <a:xfrm>
            <a:off x="333375" y="261443"/>
            <a:ext cx="11522075" cy="6263182"/>
            <a:chOff x="333375" y="261443"/>
            <a:chExt cx="11522075" cy="6263182"/>
          </a:xfrm>
        </p:grpSpPr>
        <p:sp>
          <p:nvSpPr>
            <p:cNvPr id="4" name="矩形 3"/>
            <p:cNvSpPr/>
            <p:nvPr userDrawn="1"/>
          </p:nvSpPr>
          <p:spPr>
            <a:xfrm>
              <a:off x="333375" y="693490"/>
              <a:ext cx="11522075" cy="5831135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60CAE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" name="矩形 1"/>
            <p:cNvSpPr/>
            <p:nvPr userDrawn="1"/>
          </p:nvSpPr>
          <p:spPr>
            <a:xfrm>
              <a:off x="333375" y="261443"/>
              <a:ext cx="8784976" cy="970511"/>
            </a:xfrm>
            <a:prstGeom prst="rect">
              <a:avLst/>
            </a:prstGeom>
            <a:pattFill prst="wdUpDiag">
              <a:fgClr>
                <a:srgbClr val="D9F1F8"/>
              </a:fgClr>
              <a:bgClr>
                <a:schemeClr val="bg1"/>
              </a:bgClr>
            </a:pattFill>
            <a:ln w="57150">
              <a:solidFill>
                <a:srgbClr val="60CAE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" name="文字方塊 2"/>
            <p:cNvSpPr txBox="1"/>
            <p:nvPr userDrawn="1"/>
          </p:nvSpPr>
          <p:spPr>
            <a:xfrm>
              <a:off x="406574" y="333450"/>
              <a:ext cx="800219" cy="830997"/>
            </a:xfrm>
            <a:prstGeom prst="rect">
              <a:avLst/>
            </a:prstGeom>
            <a:noFill/>
            <a:ln>
              <a:solidFill>
                <a:srgbClr val="60CAE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實作</a:t>
              </a:r>
              <a:endPara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活動</a:t>
              </a:r>
            </a:p>
          </p:txBody>
        </p:sp>
      </p:grpSp>
      <p:sp>
        <p:nvSpPr>
          <p:cNvPr id="11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9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406400" y="1471570"/>
            <a:ext cx="11449050" cy="49897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80000" indent="0" eaLnBrk="1" latinLnBrk="0" hangingPunct="1">
              <a:lnSpc>
                <a:spcPct val="113000"/>
              </a:lnSpc>
              <a:spcBef>
                <a:spcPts val="600"/>
              </a:spcBef>
              <a:buFontTx/>
              <a:buNone/>
              <a:tabLst/>
              <a:defRPr sz="3600"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lvl="0"/>
            <a:r>
              <a:rPr lang="zh-TW" altLang="en-US" dirty="0"/>
              <a:t>課文</a:t>
            </a:r>
            <a:r>
              <a:rPr lang="en-US" altLang="zh-TW" dirty="0" err="1"/>
              <a:t>36pt</a:t>
            </a:r>
            <a:r>
              <a:rPr lang="zh-TW" altLang="en-US" dirty="0"/>
              <a:t>，正黑體、小標可加粗、行距</a:t>
            </a:r>
            <a:r>
              <a:rPr lang="en-US" altLang="zh-TW" dirty="0"/>
              <a:t>1.14</a:t>
            </a:r>
            <a:r>
              <a:rPr lang="zh-TW" altLang="en-US" dirty="0"/>
              <a:t>。</a:t>
            </a:r>
            <a:endParaRPr lang="en-US" altLang="zh-TW" dirty="0"/>
          </a:p>
          <a:p>
            <a:pPr lvl="0"/>
            <a:endParaRPr lang="en-US" altLang="zh-TW" dirty="0"/>
          </a:p>
          <a:p>
            <a:pPr lvl="0"/>
            <a:endParaRPr lang="zh-TW" altLang="en-US" dirty="0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126654" y="189434"/>
            <a:ext cx="9048253" cy="1143000"/>
          </a:xfrm>
        </p:spPr>
        <p:txBody>
          <a:bodyPr>
            <a:noAutofit/>
          </a:bodyPr>
          <a:lstStyle>
            <a:lvl1pPr marL="118525" algn="l" defTabSz="1219122" rtl="0" eaLnBrk="1" latinLnBrk="0" hangingPunct="1">
              <a:lnSpc>
                <a:spcPct val="130000"/>
              </a:lnSpc>
              <a:spcBef>
                <a:spcPts val="0"/>
              </a:spcBef>
              <a:buNone/>
              <a:defRPr kumimoji="0" lang="zh-HK" altLang="en-US" sz="5400" b="1" kern="1200" dirty="0">
                <a:solidFill>
                  <a:srgbClr val="60CAE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defRPr>
            </a:lvl1pPr>
          </a:lstStyle>
          <a:p>
            <a:r>
              <a:rPr lang="zh-TW" altLang="en-US" dirty="0"/>
              <a:t>按一下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520547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活動概述">
    <p:bg>
      <p:bgPr>
        <a:solidFill>
          <a:srgbClr val="D9F1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406400" y="1471570"/>
            <a:ext cx="11449050" cy="49897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484687" indent="-370392" eaLnBrk="1" latinLnBrk="0" hangingPunct="1">
              <a:lnSpc>
                <a:spcPct val="130000"/>
              </a:lnSpc>
              <a:spcBef>
                <a:spcPts val="600"/>
              </a:spcBef>
              <a:buFont typeface="Calibri" panose="020F0502020204030204" pitchFamily="34" charset="0"/>
              <a:buChar char="▪"/>
              <a:tabLst/>
              <a:defRPr sz="3600"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lvl="0"/>
            <a:r>
              <a:rPr lang="zh-TW" altLang="en-US" dirty="0"/>
              <a:t>課文</a:t>
            </a:r>
            <a:r>
              <a:rPr lang="en-US" altLang="zh-TW" dirty="0" err="1"/>
              <a:t>36pt</a:t>
            </a:r>
            <a:r>
              <a:rPr lang="zh-TW" altLang="en-US" dirty="0"/>
              <a:t>，正黑體、小標可加粗、行距</a:t>
            </a:r>
            <a:r>
              <a:rPr lang="en-US" altLang="zh-TW" dirty="0"/>
              <a:t>1.3</a:t>
            </a:r>
            <a:r>
              <a:rPr lang="zh-TW" altLang="en-US" dirty="0"/>
              <a:t>。</a:t>
            </a:r>
            <a:endParaRPr lang="en-US" altLang="zh-TW" dirty="0"/>
          </a:p>
          <a:p>
            <a:pPr lvl="0"/>
            <a:endParaRPr lang="en-US" altLang="zh-TW" dirty="0"/>
          </a:p>
          <a:p>
            <a:pPr lvl="0"/>
            <a:endParaRPr lang="zh-TW" altLang="en-US" dirty="0"/>
          </a:p>
        </p:txBody>
      </p:sp>
      <p:sp>
        <p:nvSpPr>
          <p:cNvPr id="16" name="矩形 15"/>
          <p:cNvSpPr/>
          <p:nvPr userDrawn="1"/>
        </p:nvSpPr>
        <p:spPr>
          <a:xfrm>
            <a:off x="333375" y="693490"/>
            <a:ext cx="11522075" cy="5831135"/>
          </a:xfrm>
          <a:prstGeom prst="rect">
            <a:avLst/>
          </a:prstGeom>
          <a:solidFill>
            <a:schemeClr val="bg1"/>
          </a:solidFill>
          <a:ln w="57150">
            <a:solidFill>
              <a:srgbClr val="60CA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內容版面配置區 2"/>
          <p:cNvSpPr>
            <a:spLocks noGrp="1"/>
          </p:cNvSpPr>
          <p:nvPr>
            <p:ph idx="10" hasCustomPrompt="1"/>
          </p:nvPr>
        </p:nvSpPr>
        <p:spPr>
          <a:xfrm>
            <a:off x="406796" y="909514"/>
            <a:ext cx="11449050" cy="49897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80000" indent="0" eaLnBrk="1" latinLnBrk="0" hangingPunct="1">
              <a:lnSpc>
                <a:spcPct val="113000"/>
              </a:lnSpc>
              <a:spcBef>
                <a:spcPts val="600"/>
              </a:spcBef>
              <a:buFontTx/>
              <a:buNone/>
              <a:tabLst/>
              <a:defRPr sz="3600"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lvl="0"/>
            <a:r>
              <a:rPr lang="zh-TW" altLang="en-US" dirty="0"/>
              <a:t>課文</a:t>
            </a:r>
            <a:r>
              <a:rPr lang="en-US" altLang="zh-TW" dirty="0" err="1"/>
              <a:t>36pt</a:t>
            </a:r>
            <a:r>
              <a:rPr lang="zh-TW" altLang="en-US" dirty="0"/>
              <a:t>，正黑體、小標可加粗、行距</a:t>
            </a:r>
            <a:r>
              <a:rPr lang="en-US" altLang="zh-TW" dirty="0"/>
              <a:t>1.14</a:t>
            </a:r>
            <a:r>
              <a:rPr lang="zh-TW" altLang="en-US" dirty="0"/>
              <a:t>。</a:t>
            </a:r>
            <a:endParaRPr lang="en-US" altLang="zh-TW" dirty="0"/>
          </a:p>
          <a:p>
            <a:pPr lvl="0"/>
            <a:endParaRPr lang="en-US" altLang="zh-TW" dirty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60718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" Target="../slides/slide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群組 12"/>
          <p:cNvGrpSpPr/>
          <p:nvPr userDrawn="1"/>
        </p:nvGrpSpPr>
        <p:grpSpPr>
          <a:xfrm>
            <a:off x="10260264" y="-5902"/>
            <a:ext cx="2094103" cy="545578"/>
            <a:chOff x="7689850" y="-4426"/>
            <a:chExt cx="1570782" cy="409089"/>
          </a:xfrm>
        </p:grpSpPr>
        <p:sp>
          <p:nvSpPr>
            <p:cNvPr id="14" name="平行四邊形 13"/>
            <p:cNvSpPr/>
            <p:nvPr userDrawn="1"/>
          </p:nvSpPr>
          <p:spPr bwMode="auto">
            <a:xfrm rot="10800000" flipV="1">
              <a:off x="7689850" y="-4426"/>
              <a:ext cx="1570782" cy="409089"/>
            </a:xfrm>
            <a:prstGeom prst="parallelogram">
              <a:avLst>
                <a:gd name="adj" fmla="val 30791"/>
              </a:avLst>
            </a:prstGeom>
            <a:solidFill>
              <a:schemeClr val="tx1">
                <a:lumMod val="75000"/>
                <a:lumOff val="25000"/>
              </a:schemeClr>
            </a:solidFill>
            <a:ln w="635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fontAlgn="auto">
                <a:spcBef>
                  <a:spcPts val="800"/>
                </a:spcBef>
                <a:spcAft>
                  <a:spcPts val="0"/>
                </a:spcAft>
                <a:tabLst>
                  <a:tab pos="1430775" algn="l"/>
                </a:tabLst>
                <a:defRPr/>
              </a:pPr>
              <a:endParaRPr kumimoji="0" lang="zh-TW" altLang="en-US" sz="3500" spc="-40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5" name="向右箭號 14">
              <a:hlinkClick r:id="" action="ppaction://hlinkshowjump?jump=previousslide"/>
            </p:cNvPr>
            <p:cNvSpPr/>
            <p:nvPr userDrawn="1"/>
          </p:nvSpPr>
          <p:spPr bwMode="auto">
            <a:xfrm rot="10800000">
              <a:off x="7884368" y="28185"/>
              <a:ext cx="325559" cy="308349"/>
            </a:xfrm>
            <a:prstGeom prst="rightArrow">
              <a:avLst/>
            </a:prstGeom>
            <a:noFill/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向右箭號 15">
              <a:hlinkClick r:id="" action="ppaction://hlinkshowjump?jump=nextslide"/>
            </p:cNvPr>
            <p:cNvSpPr/>
            <p:nvPr userDrawn="1"/>
          </p:nvSpPr>
          <p:spPr bwMode="auto">
            <a:xfrm rot="10800000" flipH="1">
              <a:off x="8748464" y="28185"/>
              <a:ext cx="325559" cy="308349"/>
            </a:xfrm>
            <a:prstGeom prst="rightArrow">
              <a:avLst/>
            </a:prstGeom>
            <a:noFill/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動作按鈕: 首頁 1">
              <a:hlinkClick r:id="rId6" action="ppaction://hlinksldjump" highlightClick="1"/>
            </p:cNvPr>
            <p:cNvSpPr/>
            <p:nvPr userDrawn="1"/>
          </p:nvSpPr>
          <p:spPr bwMode="auto">
            <a:xfrm>
              <a:off x="8316416" y="24120"/>
              <a:ext cx="322055" cy="316479"/>
            </a:xfrm>
            <a:custGeom>
              <a:avLst/>
              <a:gdLst>
                <a:gd name="connsiteX0" fmla="*/ 0 w 385452"/>
                <a:gd name="connsiteY0" fmla="*/ 0 h 385452"/>
                <a:gd name="connsiteX1" fmla="*/ 385452 w 385452"/>
                <a:gd name="connsiteY1" fmla="*/ 0 h 385452"/>
                <a:gd name="connsiteX2" fmla="*/ 385452 w 385452"/>
                <a:gd name="connsiteY2" fmla="*/ 385452 h 385452"/>
                <a:gd name="connsiteX3" fmla="*/ 0 w 385452"/>
                <a:gd name="connsiteY3" fmla="*/ 385452 h 385452"/>
                <a:gd name="connsiteX4" fmla="*/ 0 w 385452"/>
                <a:gd name="connsiteY4" fmla="*/ 0 h 385452"/>
                <a:gd name="connsiteX5" fmla="*/ 192726 w 385452"/>
                <a:gd name="connsiteY5" fmla="*/ 48182 h 385452"/>
                <a:gd name="connsiteX6" fmla="*/ 48182 w 385452"/>
                <a:gd name="connsiteY6" fmla="*/ 192726 h 385452"/>
                <a:gd name="connsiteX7" fmla="*/ 84318 w 385452"/>
                <a:gd name="connsiteY7" fmla="*/ 192726 h 385452"/>
                <a:gd name="connsiteX8" fmla="*/ 84318 w 385452"/>
                <a:gd name="connsiteY8" fmla="*/ 337271 h 385452"/>
                <a:gd name="connsiteX9" fmla="*/ 301134 w 385452"/>
                <a:gd name="connsiteY9" fmla="*/ 337271 h 385452"/>
                <a:gd name="connsiteX10" fmla="*/ 301134 w 385452"/>
                <a:gd name="connsiteY10" fmla="*/ 192726 h 385452"/>
                <a:gd name="connsiteX11" fmla="*/ 337271 w 385452"/>
                <a:gd name="connsiteY11" fmla="*/ 192726 h 385452"/>
                <a:gd name="connsiteX12" fmla="*/ 283066 w 385452"/>
                <a:gd name="connsiteY12" fmla="*/ 138522 h 385452"/>
                <a:gd name="connsiteX13" fmla="*/ 283066 w 385452"/>
                <a:gd name="connsiteY13" fmla="*/ 66250 h 385452"/>
                <a:gd name="connsiteX14" fmla="*/ 246930 w 385452"/>
                <a:gd name="connsiteY14" fmla="*/ 66250 h 385452"/>
                <a:gd name="connsiteX15" fmla="*/ 246930 w 385452"/>
                <a:gd name="connsiteY15" fmla="*/ 102386 h 385452"/>
                <a:gd name="connsiteX16" fmla="*/ 192726 w 385452"/>
                <a:gd name="connsiteY16" fmla="*/ 48182 h 385452"/>
                <a:gd name="connsiteX0" fmla="*/ 283066 w 385452"/>
                <a:gd name="connsiteY0" fmla="*/ 138522 h 385452"/>
                <a:gd name="connsiteX1" fmla="*/ 283066 w 385452"/>
                <a:gd name="connsiteY1" fmla="*/ 66250 h 385452"/>
                <a:gd name="connsiteX2" fmla="*/ 246930 w 385452"/>
                <a:gd name="connsiteY2" fmla="*/ 66250 h 385452"/>
                <a:gd name="connsiteX3" fmla="*/ 246930 w 385452"/>
                <a:gd name="connsiteY3" fmla="*/ 102386 h 385452"/>
                <a:gd name="connsiteX4" fmla="*/ 283066 w 385452"/>
                <a:gd name="connsiteY4" fmla="*/ 138522 h 385452"/>
                <a:gd name="connsiteX5" fmla="*/ 84318 w 385452"/>
                <a:gd name="connsiteY5" fmla="*/ 192726 h 385452"/>
                <a:gd name="connsiteX6" fmla="*/ 84318 w 385452"/>
                <a:gd name="connsiteY6" fmla="*/ 337271 h 385452"/>
                <a:gd name="connsiteX7" fmla="*/ 174658 w 385452"/>
                <a:gd name="connsiteY7" fmla="*/ 337271 h 385452"/>
                <a:gd name="connsiteX8" fmla="*/ 174658 w 385452"/>
                <a:gd name="connsiteY8" fmla="*/ 264998 h 385452"/>
                <a:gd name="connsiteX9" fmla="*/ 210794 w 385452"/>
                <a:gd name="connsiteY9" fmla="*/ 264998 h 385452"/>
                <a:gd name="connsiteX10" fmla="*/ 210794 w 385452"/>
                <a:gd name="connsiteY10" fmla="*/ 337271 h 385452"/>
                <a:gd name="connsiteX11" fmla="*/ 301134 w 385452"/>
                <a:gd name="connsiteY11" fmla="*/ 337271 h 385452"/>
                <a:gd name="connsiteX12" fmla="*/ 301134 w 385452"/>
                <a:gd name="connsiteY12" fmla="*/ 192726 h 385452"/>
                <a:gd name="connsiteX13" fmla="*/ 84318 w 385452"/>
                <a:gd name="connsiteY13" fmla="*/ 192726 h 385452"/>
                <a:gd name="connsiteX0" fmla="*/ 192726 w 385452"/>
                <a:gd name="connsiteY0" fmla="*/ 48182 h 385452"/>
                <a:gd name="connsiteX1" fmla="*/ 48182 w 385452"/>
                <a:gd name="connsiteY1" fmla="*/ 192726 h 385452"/>
                <a:gd name="connsiteX2" fmla="*/ 337271 w 385452"/>
                <a:gd name="connsiteY2" fmla="*/ 192726 h 385452"/>
                <a:gd name="connsiteX3" fmla="*/ 192726 w 385452"/>
                <a:gd name="connsiteY3" fmla="*/ 48182 h 385452"/>
                <a:gd name="connsiteX4" fmla="*/ 174658 w 385452"/>
                <a:gd name="connsiteY4" fmla="*/ 264998 h 385452"/>
                <a:gd name="connsiteX5" fmla="*/ 210794 w 385452"/>
                <a:gd name="connsiteY5" fmla="*/ 264998 h 385452"/>
                <a:gd name="connsiteX6" fmla="*/ 210794 w 385452"/>
                <a:gd name="connsiteY6" fmla="*/ 337271 h 385452"/>
                <a:gd name="connsiteX7" fmla="*/ 174658 w 385452"/>
                <a:gd name="connsiteY7" fmla="*/ 337271 h 385452"/>
                <a:gd name="connsiteX8" fmla="*/ 174658 w 385452"/>
                <a:gd name="connsiteY8" fmla="*/ 264998 h 385452"/>
                <a:gd name="connsiteX0" fmla="*/ 192726 w 385452"/>
                <a:gd name="connsiteY0" fmla="*/ 48182 h 385452"/>
                <a:gd name="connsiteX1" fmla="*/ 246930 w 385452"/>
                <a:gd name="connsiteY1" fmla="*/ 102386 h 385452"/>
                <a:gd name="connsiteX2" fmla="*/ 246930 w 385452"/>
                <a:gd name="connsiteY2" fmla="*/ 66250 h 385452"/>
                <a:gd name="connsiteX3" fmla="*/ 283066 w 385452"/>
                <a:gd name="connsiteY3" fmla="*/ 66250 h 385452"/>
                <a:gd name="connsiteX4" fmla="*/ 283066 w 385452"/>
                <a:gd name="connsiteY4" fmla="*/ 138522 h 385452"/>
                <a:gd name="connsiteX5" fmla="*/ 337271 w 385452"/>
                <a:gd name="connsiteY5" fmla="*/ 192726 h 385452"/>
                <a:gd name="connsiteX6" fmla="*/ 301134 w 385452"/>
                <a:gd name="connsiteY6" fmla="*/ 192726 h 385452"/>
                <a:gd name="connsiteX7" fmla="*/ 301134 w 385452"/>
                <a:gd name="connsiteY7" fmla="*/ 337271 h 385452"/>
                <a:gd name="connsiteX8" fmla="*/ 84318 w 385452"/>
                <a:gd name="connsiteY8" fmla="*/ 337271 h 385452"/>
                <a:gd name="connsiteX9" fmla="*/ 84318 w 385452"/>
                <a:gd name="connsiteY9" fmla="*/ 192726 h 385452"/>
                <a:gd name="connsiteX10" fmla="*/ 48182 w 385452"/>
                <a:gd name="connsiteY10" fmla="*/ 192726 h 385452"/>
                <a:gd name="connsiteX11" fmla="*/ 192726 w 385452"/>
                <a:gd name="connsiteY11" fmla="*/ 48182 h 385452"/>
                <a:gd name="connsiteX12" fmla="*/ 246930 w 385452"/>
                <a:gd name="connsiteY12" fmla="*/ 102386 h 385452"/>
                <a:gd name="connsiteX13" fmla="*/ 283066 w 385452"/>
                <a:gd name="connsiteY13" fmla="*/ 138522 h 385452"/>
                <a:gd name="connsiteX14" fmla="*/ 301134 w 385452"/>
                <a:gd name="connsiteY14" fmla="*/ 192726 h 385452"/>
                <a:gd name="connsiteX15" fmla="*/ 84318 w 385452"/>
                <a:gd name="connsiteY15" fmla="*/ 192726 h 385452"/>
                <a:gd name="connsiteX16" fmla="*/ 174658 w 385452"/>
                <a:gd name="connsiteY16" fmla="*/ 337271 h 385452"/>
                <a:gd name="connsiteX17" fmla="*/ 174658 w 385452"/>
                <a:gd name="connsiteY17" fmla="*/ 264998 h 385452"/>
                <a:gd name="connsiteX18" fmla="*/ 210794 w 385452"/>
                <a:gd name="connsiteY18" fmla="*/ 264998 h 385452"/>
                <a:gd name="connsiteX19" fmla="*/ 210794 w 385452"/>
                <a:gd name="connsiteY19" fmla="*/ 337271 h 385452"/>
                <a:gd name="connsiteX0" fmla="*/ 0 w 385452"/>
                <a:gd name="connsiteY0" fmla="*/ 0 h 385452"/>
                <a:gd name="connsiteX1" fmla="*/ 385452 w 385452"/>
                <a:gd name="connsiteY1" fmla="*/ 0 h 385452"/>
                <a:gd name="connsiteX2" fmla="*/ 385452 w 385452"/>
                <a:gd name="connsiteY2" fmla="*/ 385452 h 385452"/>
                <a:gd name="connsiteX3" fmla="*/ 0 w 385452"/>
                <a:gd name="connsiteY3" fmla="*/ 385452 h 385452"/>
                <a:gd name="connsiteX4" fmla="*/ 0 w 385452"/>
                <a:gd name="connsiteY4" fmla="*/ 0 h 385452"/>
                <a:gd name="connsiteX0" fmla="*/ 0 w 385452"/>
                <a:gd name="connsiteY0" fmla="*/ 0 h 385452"/>
                <a:gd name="connsiteX1" fmla="*/ 385452 w 385452"/>
                <a:gd name="connsiteY1" fmla="*/ 0 h 385452"/>
                <a:gd name="connsiteX2" fmla="*/ 385452 w 385452"/>
                <a:gd name="connsiteY2" fmla="*/ 385452 h 385452"/>
                <a:gd name="connsiteX3" fmla="*/ 0 w 385452"/>
                <a:gd name="connsiteY3" fmla="*/ 385452 h 385452"/>
                <a:gd name="connsiteX4" fmla="*/ 0 w 385452"/>
                <a:gd name="connsiteY4" fmla="*/ 0 h 385452"/>
                <a:gd name="connsiteX5" fmla="*/ 192726 w 385452"/>
                <a:gd name="connsiteY5" fmla="*/ 48182 h 385452"/>
                <a:gd name="connsiteX6" fmla="*/ 48182 w 385452"/>
                <a:gd name="connsiteY6" fmla="*/ 192726 h 385452"/>
                <a:gd name="connsiteX7" fmla="*/ 84318 w 385452"/>
                <a:gd name="connsiteY7" fmla="*/ 192726 h 385452"/>
                <a:gd name="connsiteX8" fmla="*/ 84318 w 385452"/>
                <a:gd name="connsiteY8" fmla="*/ 337271 h 385452"/>
                <a:gd name="connsiteX9" fmla="*/ 301134 w 385452"/>
                <a:gd name="connsiteY9" fmla="*/ 337271 h 385452"/>
                <a:gd name="connsiteX10" fmla="*/ 301134 w 385452"/>
                <a:gd name="connsiteY10" fmla="*/ 192726 h 385452"/>
                <a:gd name="connsiteX11" fmla="*/ 337271 w 385452"/>
                <a:gd name="connsiteY11" fmla="*/ 192726 h 385452"/>
                <a:gd name="connsiteX12" fmla="*/ 283066 w 385452"/>
                <a:gd name="connsiteY12" fmla="*/ 138522 h 385452"/>
                <a:gd name="connsiteX13" fmla="*/ 283066 w 385452"/>
                <a:gd name="connsiteY13" fmla="*/ 66250 h 385452"/>
                <a:gd name="connsiteX14" fmla="*/ 246930 w 385452"/>
                <a:gd name="connsiteY14" fmla="*/ 66250 h 385452"/>
                <a:gd name="connsiteX15" fmla="*/ 246930 w 385452"/>
                <a:gd name="connsiteY15" fmla="*/ 102386 h 385452"/>
                <a:gd name="connsiteX16" fmla="*/ 192726 w 385452"/>
                <a:gd name="connsiteY16" fmla="*/ 48182 h 385452"/>
                <a:gd name="connsiteX0" fmla="*/ 283066 w 385452"/>
                <a:gd name="connsiteY0" fmla="*/ 138522 h 385452"/>
                <a:gd name="connsiteX1" fmla="*/ 283066 w 385452"/>
                <a:gd name="connsiteY1" fmla="*/ 66250 h 385452"/>
                <a:gd name="connsiteX2" fmla="*/ 246930 w 385452"/>
                <a:gd name="connsiteY2" fmla="*/ 66250 h 385452"/>
                <a:gd name="connsiteX3" fmla="*/ 246930 w 385452"/>
                <a:gd name="connsiteY3" fmla="*/ 102386 h 385452"/>
                <a:gd name="connsiteX4" fmla="*/ 283066 w 385452"/>
                <a:gd name="connsiteY4" fmla="*/ 138522 h 385452"/>
                <a:gd name="connsiteX5" fmla="*/ 84318 w 385452"/>
                <a:gd name="connsiteY5" fmla="*/ 192726 h 385452"/>
                <a:gd name="connsiteX6" fmla="*/ 84318 w 385452"/>
                <a:gd name="connsiteY6" fmla="*/ 337271 h 385452"/>
                <a:gd name="connsiteX7" fmla="*/ 174658 w 385452"/>
                <a:gd name="connsiteY7" fmla="*/ 337271 h 385452"/>
                <a:gd name="connsiteX8" fmla="*/ 174658 w 385452"/>
                <a:gd name="connsiteY8" fmla="*/ 264998 h 385452"/>
                <a:gd name="connsiteX9" fmla="*/ 210794 w 385452"/>
                <a:gd name="connsiteY9" fmla="*/ 264998 h 385452"/>
                <a:gd name="connsiteX10" fmla="*/ 210794 w 385452"/>
                <a:gd name="connsiteY10" fmla="*/ 337271 h 385452"/>
                <a:gd name="connsiteX11" fmla="*/ 301134 w 385452"/>
                <a:gd name="connsiteY11" fmla="*/ 337271 h 385452"/>
                <a:gd name="connsiteX12" fmla="*/ 301134 w 385452"/>
                <a:gd name="connsiteY12" fmla="*/ 192726 h 385452"/>
                <a:gd name="connsiteX13" fmla="*/ 84318 w 385452"/>
                <a:gd name="connsiteY13" fmla="*/ 192726 h 385452"/>
                <a:gd name="connsiteX0" fmla="*/ 192726 w 385452"/>
                <a:gd name="connsiteY0" fmla="*/ 48182 h 385452"/>
                <a:gd name="connsiteX1" fmla="*/ 48182 w 385452"/>
                <a:gd name="connsiteY1" fmla="*/ 192726 h 385452"/>
                <a:gd name="connsiteX2" fmla="*/ 337271 w 385452"/>
                <a:gd name="connsiteY2" fmla="*/ 192726 h 385452"/>
                <a:gd name="connsiteX3" fmla="*/ 192726 w 385452"/>
                <a:gd name="connsiteY3" fmla="*/ 48182 h 385452"/>
                <a:gd name="connsiteX4" fmla="*/ 174658 w 385452"/>
                <a:gd name="connsiteY4" fmla="*/ 264998 h 385452"/>
                <a:gd name="connsiteX5" fmla="*/ 210794 w 385452"/>
                <a:gd name="connsiteY5" fmla="*/ 264998 h 385452"/>
                <a:gd name="connsiteX6" fmla="*/ 210794 w 385452"/>
                <a:gd name="connsiteY6" fmla="*/ 337271 h 385452"/>
                <a:gd name="connsiteX7" fmla="*/ 174658 w 385452"/>
                <a:gd name="connsiteY7" fmla="*/ 337271 h 385452"/>
                <a:gd name="connsiteX8" fmla="*/ 174658 w 385452"/>
                <a:gd name="connsiteY8" fmla="*/ 264998 h 385452"/>
                <a:gd name="connsiteX0" fmla="*/ 192726 w 385452"/>
                <a:gd name="connsiteY0" fmla="*/ 48182 h 385452"/>
                <a:gd name="connsiteX1" fmla="*/ 246930 w 385452"/>
                <a:gd name="connsiteY1" fmla="*/ 102386 h 385452"/>
                <a:gd name="connsiteX2" fmla="*/ 246930 w 385452"/>
                <a:gd name="connsiteY2" fmla="*/ 66250 h 385452"/>
                <a:gd name="connsiteX3" fmla="*/ 283066 w 385452"/>
                <a:gd name="connsiteY3" fmla="*/ 66250 h 385452"/>
                <a:gd name="connsiteX4" fmla="*/ 283066 w 385452"/>
                <a:gd name="connsiteY4" fmla="*/ 138522 h 385452"/>
                <a:gd name="connsiteX5" fmla="*/ 337271 w 385452"/>
                <a:gd name="connsiteY5" fmla="*/ 192726 h 385452"/>
                <a:gd name="connsiteX6" fmla="*/ 301134 w 385452"/>
                <a:gd name="connsiteY6" fmla="*/ 192726 h 385452"/>
                <a:gd name="connsiteX7" fmla="*/ 301134 w 385452"/>
                <a:gd name="connsiteY7" fmla="*/ 337271 h 385452"/>
                <a:gd name="connsiteX8" fmla="*/ 84318 w 385452"/>
                <a:gd name="connsiteY8" fmla="*/ 337271 h 385452"/>
                <a:gd name="connsiteX9" fmla="*/ 84318 w 385452"/>
                <a:gd name="connsiteY9" fmla="*/ 192726 h 385452"/>
                <a:gd name="connsiteX10" fmla="*/ 48182 w 385452"/>
                <a:gd name="connsiteY10" fmla="*/ 192726 h 385452"/>
                <a:gd name="connsiteX11" fmla="*/ 192726 w 385452"/>
                <a:gd name="connsiteY11" fmla="*/ 48182 h 385452"/>
                <a:gd name="connsiteX12" fmla="*/ 246930 w 385452"/>
                <a:gd name="connsiteY12" fmla="*/ 102386 h 385452"/>
                <a:gd name="connsiteX13" fmla="*/ 283066 w 385452"/>
                <a:gd name="connsiteY13" fmla="*/ 138522 h 385452"/>
                <a:gd name="connsiteX14" fmla="*/ 301134 w 385452"/>
                <a:gd name="connsiteY14" fmla="*/ 192726 h 385452"/>
                <a:gd name="connsiteX15" fmla="*/ 84318 w 385452"/>
                <a:gd name="connsiteY15" fmla="*/ 192726 h 385452"/>
                <a:gd name="connsiteX16" fmla="*/ 174658 w 385452"/>
                <a:gd name="connsiteY16" fmla="*/ 337271 h 385452"/>
                <a:gd name="connsiteX17" fmla="*/ 174658 w 385452"/>
                <a:gd name="connsiteY17" fmla="*/ 264998 h 385452"/>
                <a:gd name="connsiteX18" fmla="*/ 210794 w 385452"/>
                <a:gd name="connsiteY18" fmla="*/ 264998 h 385452"/>
                <a:gd name="connsiteX19" fmla="*/ 210794 w 385452"/>
                <a:gd name="connsiteY19" fmla="*/ 337271 h 385452"/>
                <a:gd name="connsiteX0" fmla="*/ 0 w 385452"/>
                <a:gd name="connsiteY0" fmla="*/ 0 h 385452"/>
                <a:gd name="connsiteX1" fmla="*/ 385452 w 385452"/>
                <a:gd name="connsiteY1" fmla="*/ 385452 h 385452"/>
                <a:gd name="connsiteX2" fmla="*/ 0 w 385452"/>
                <a:gd name="connsiteY2" fmla="*/ 385452 h 385452"/>
                <a:gd name="connsiteX3" fmla="*/ 0 w 385452"/>
                <a:gd name="connsiteY3" fmla="*/ 0 h 385452"/>
                <a:gd name="connsiteX0" fmla="*/ 0 w 385452"/>
                <a:gd name="connsiteY0" fmla="*/ 0 h 385452"/>
                <a:gd name="connsiteX1" fmla="*/ 385452 w 385452"/>
                <a:gd name="connsiteY1" fmla="*/ 0 h 385452"/>
                <a:gd name="connsiteX2" fmla="*/ 385452 w 385452"/>
                <a:gd name="connsiteY2" fmla="*/ 385452 h 385452"/>
                <a:gd name="connsiteX3" fmla="*/ 0 w 385452"/>
                <a:gd name="connsiteY3" fmla="*/ 385452 h 385452"/>
                <a:gd name="connsiteX4" fmla="*/ 0 w 385452"/>
                <a:gd name="connsiteY4" fmla="*/ 0 h 385452"/>
                <a:gd name="connsiteX5" fmla="*/ 192726 w 385452"/>
                <a:gd name="connsiteY5" fmla="*/ 48182 h 385452"/>
                <a:gd name="connsiteX6" fmla="*/ 48182 w 385452"/>
                <a:gd name="connsiteY6" fmla="*/ 192726 h 385452"/>
                <a:gd name="connsiteX7" fmla="*/ 84318 w 385452"/>
                <a:gd name="connsiteY7" fmla="*/ 192726 h 385452"/>
                <a:gd name="connsiteX8" fmla="*/ 84318 w 385452"/>
                <a:gd name="connsiteY8" fmla="*/ 337271 h 385452"/>
                <a:gd name="connsiteX9" fmla="*/ 301134 w 385452"/>
                <a:gd name="connsiteY9" fmla="*/ 337271 h 385452"/>
                <a:gd name="connsiteX10" fmla="*/ 301134 w 385452"/>
                <a:gd name="connsiteY10" fmla="*/ 192726 h 385452"/>
                <a:gd name="connsiteX11" fmla="*/ 337271 w 385452"/>
                <a:gd name="connsiteY11" fmla="*/ 192726 h 385452"/>
                <a:gd name="connsiteX12" fmla="*/ 283066 w 385452"/>
                <a:gd name="connsiteY12" fmla="*/ 138522 h 385452"/>
                <a:gd name="connsiteX13" fmla="*/ 283066 w 385452"/>
                <a:gd name="connsiteY13" fmla="*/ 66250 h 385452"/>
                <a:gd name="connsiteX14" fmla="*/ 246930 w 385452"/>
                <a:gd name="connsiteY14" fmla="*/ 66250 h 385452"/>
                <a:gd name="connsiteX15" fmla="*/ 246930 w 385452"/>
                <a:gd name="connsiteY15" fmla="*/ 102386 h 385452"/>
                <a:gd name="connsiteX16" fmla="*/ 192726 w 385452"/>
                <a:gd name="connsiteY16" fmla="*/ 48182 h 385452"/>
                <a:gd name="connsiteX0" fmla="*/ 283066 w 385452"/>
                <a:gd name="connsiteY0" fmla="*/ 138522 h 385452"/>
                <a:gd name="connsiteX1" fmla="*/ 283066 w 385452"/>
                <a:gd name="connsiteY1" fmla="*/ 66250 h 385452"/>
                <a:gd name="connsiteX2" fmla="*/ 246930 w 385452"/>
                <a:gd name="connsiteY2" fmla="*/ 66250 h 385452"/>
                <a:gd name="connsiteX3" fmla="*/ 246930 w 385452"/>
                <a:gd name="connsiteY3" fmla="*/ 102386 h 385452"/>
                <a:gd name="connsiteX4" fmla="*/ 283066 w 385452"/>
                <a:gd name="connsiteY4" fmla="*/ 138522 h 385452"/>
                <a:gd name="connsiteX5" fmla="*/ 84318 w 385452"/>
                <a:gd name="connsiteY5" fmla="*/ 192726 h 385452"/>
                <a:gd name="connsiteX6" fmla="*/ 84318 w 385452"/>
                <a:gd name="connsiteY6" fmla="*/ 337271 h 385452"/>
                <a:gd name="connsiteX7" fmla="*/ 174658 w 385452"/>
                <a:gd name="connsiteY7" fmla="*/ 337271 h 385452"/>
                <a:gd name="connsiteX8" fmla="*/ 174658 w 385452"/>
                <a:gd name="connsiteY8" fmla="*/ 264998 h 385452"/>
                <a:gd name="connsiteX9" fmla="*/ 210794 w 385452"/>
                <a:gd name="connsiteY9" fmla="*/ 264998 h 385452"/>
                <a:gd name="connsiteX10" fmla="*/ 210794 w 385452"/>
                <a:gd name="connsiteY10" fmla="*/ 337271 h 385452"/>
                <a:gd name="connsiteX11" fmla="*/ 301134 w 385452"/>
                <a:gd name="connsiteY11" fmla="*/ 337271 h 385452"/>
                <a:gd name="connsiteX12" fmla="*/ 301134 w 385452"/>
                <a:gd name="connsiteY12" fmla="*/ 192726 h 385452"/>
                <a:gd name="connsiteX13" fmla="*/ 84318 w 385452"/>
                <a:gd name="connsiteY13" fmla="*/ 192726 h 385452"/>
                <a:gd name="connsiteX0" fmla="*/ 192726 w 385452"/>
                <a:gd name="connsiteY0" fmla="*/ 48182 h 385452"/>
                <a:gd name="connsiteX1" fmla="*/ 48182 w 385452"/>
                <a:gd name="connsiteY1" fmla="*/ 192726 h 385452"/>
                <a:gd name="connsiteX2" fmla="*/ 337271 w 385452"/>
                <a:gd name="connsiteY2" fmla="*/ 192726 h 385452"/>
                <a:gd name="connsiteX3" fmla="*/ 192726 w 385452"/>
                <a:gd name="connsiteY3" fmla="*/ 48182 h 385452"/>
                <a:gd name="connsiteX4" fmla="*/ 174658 w 385452"/>
                <a:gd name="connsiteY4" fmla="*/ 264998 h 385452"/>
                <a:gd name="connsiteX5" fmla="*/ 210794 w 385452"/>
                <a:gd name="connsiteY5" fmla="*/ 264998 h 385452"/>
                <a:gd name="connsiteX6" fmla="*/ 210794 w 385452"/>
                <a:gd name="connsiteY6" fmla="*/ 337271 h 385452"/>
                <a:gd name="connsiteX7" fmla="*/ 174658 w 385452"/>
                <a:gd name="connsiteY7" fmla="*/ 337271 h 385452"/>
                <a:gd name="connsiteX8" fmla="*/ 174658 w 385452"/>
                <a:gd name="connsiteY8" fmla="*/ 264998 h 385452"/>
                <a:gd name="connsiteX0" fmla="*/ 192726 w 385452"/>
                <a:gd name="connsiteY0" fmla="*/ 48182 h 385452"/>
                <a:gd name="connsiteX1" fmla="*/ 246930 w 385452"/>
                <a:gd name="connsiteY1" fmla="*/ 102386 h 385452"/>
                <a:gd name="connsiteX2" fmla="*/ 246930 w 385452"/>
                <a:gd name="connsiteY2" fmla="*/ 66250 h 385452"/>
                <a:gd name="connsiteX3" fmla="*/ 283066 w 385452"/>
                <a:gd name="connsiteY3" fmla="*/ 66250 h 385452"/>
                <a:gd name="connsiteX4" fmla="*/ 283066 w 385452"/>
                <a:gd name="connsiteY4" fmla="*/ 138522 h 385452"/>
                <a:gd name="connsiteX5" fmla="*/ 337271 w 385452"/>
                <a:gd name="connsiteY5" fmla="*/ 192726 h 385452"/>
                <a:gd name="connsiteX6" fmla="*/ 301134 w 385452"/>
                <a:gd name="connsiteY6" fmla="*/ 192726 h 385452"/>
                <a:gd name="connsiteX7" fmla="*/ 301134 w 385452"/>
                <a:gd name="connsiteY7" fmla="*/ 337271 h 385452"/>
                <a:gd name="connsiteX8" fmla="*/ 84318 w 385452"/>
                <a:gd name="connsiteY8" fmla="*/ 337271 h 385452"/>
                <a:gd name="connsiteX9" fmla="*/ 84318 w 385452"/>
                <a:gd name="connsiteY9" fmla="*/ 192726 h 385452"/>
                <a:gd name="connsiteX10" fmla="*/ 48182 w 385452"/>
                <a:gd name="connsiteY10" fmla="*/ 192726 h 385452"/>
                <a:gd name="connsiteX11" fmla="*/ 192726 w 385452"/>
                <a:gd name="connsiteY11" fmla="*/ 48182 h 385452"/>
                <a:gd name="connsiteX12" fmla="*/ 246930 w 385452"/>
                <a:gd name="connsiteY12" fmla="*/ 102386 h 385452"/>
                <a:gd name="connsiteX13" fmla="*/ 283066 w 385452"/>
                <a:gd name="connsiteY13" fmla="*/ 138522 h 385452"/>
                <a:gd name="connsiteX14" fmla="*/ 301134 w 385452"/>
                <a:gd name="connsiteY14" fmla="*/ 192726 h 385452"/>
                <a:gd name="connsiteX15" fmla="*/ 84318 w 385452"/>
                <a:gd name="connsiteY15" fmla="*/ 192726 h 385452"/>
                <a:gd name="connsiteX16" fmla="*/ 174658 w 385452"/>
                <a:gd name="connsiteY16" fmla="*/ 337271 h 385452"/>
                <a:gd name="connsiteX17" fmla="*/ 174658 w 385452"/>
                <a:gd name="connsiteY17" fmla="*/ 264998 h 385452"/>
                <a:gd name="connsiteX18" fmla="*/ 210794 w 385452"/>
                <a:gd name="connsiteY18" fmla="*/ 264998 h 385452"/>
                <a:gd name="connsiteX19" fmla="*/ 210794 w 385452"/>
                <a:gd name="connsiteY19" fmla="*/ 337271 h 385452"/>
                <a:gd name="connsiteX0" fmla="*/ 0 w 385452"/>
                <a:gd name="connsiteY0" fmla="*/ 385452 h 385452"/>
                <a:gd name="connsiteX1" fmla="*/ 385452 w 385452"/>
                <a:gd name="connsiteY1" fmla="*/ 385452 h 385452"/>
                <a:gd name="connsiteX2" fmla="*/ 0 w 385452"/>
                <a:gd name="connsiteY2" fmla="*/ 385452 h 385452"/>
                <a:gd name="connsiteX0" fmla="*/ 0 w 385452"/>
                <a:gd name="connsiteY0" fmla="*/ 0 h 537852"/>
                <a:gd name="connsiteX1" fmla="*/ 385452 w 385452"/>
                <a:gd name="connsiteY1" fmla="*/ 0 h 537852"/>
                <a:gd name="connsiteX2" fmla="*/ 385452 w 385452"/>
                <a:gd name="connsiteY2" fmla="*/ 385452 h 537852"/>
                <a:gd name="connsiteX3" fmla="*/ 0 w 385452"/>
                <a:gd name="connsiteY3" fmla="*/ 385452 h 537852"/>
                <a:gd name="connsiteX4" fmla="*/ 0 w 385452"/>
                <a:gd name="connsiteY4" fmla="*/ 0 h 537852"/>
                <a:gd name="connsiteX5" fmla="*/ 192726 w 385452"/>
                <a:gd name="connsiteY5" fmla="*/ 48182 h 537852"/>
                <a:gd name="connsiteX6" fmla="*/ 48182 w 385452"/>
                <a:gd name="connsiteY6" fmla="*/ 192726 h 537852"/>
                <a:gd name="connsiteX7" fmla="*/ 84318 w 385452"/>
                <a:gd name="connsiteY7" fmla="*/ 192726 h 537852"/>
                <a:gd name="connsiteX8" fmla="*/ 84318 w 385452"/>
                <a:gd name="connsiteY8" fmla="*/ 337271 h 537852"/>
                <a:gd name="connsiteX9" fmla="*/ 301134 w 385452"/>
                <a:gd name="connsiteY9" fmla="*/ 337271 h 537852"/>
                <a:gd name="connsiteX10" fmla="*/ 301134 w 385452"/>
                <a:gd name="connsiteY10" fmla="*/ 192726 h 537852"/>
                <a:gd name="connsiteX11" fmla="*/ 337271 w 385452"/>
                <a:gd name="connsiteY11" fmla="*/ 192726 h 537852"/>
                <a:gd name="connsiteX12" fmla="*/ 283066 w 385452"/>
                <a:gd name="connsiteY12" fmla="*/ 138522 h 537852"/>
                <a:gd name="connsiteX13" fmla="*/ 283066 w 385452"/>
                <a:gd name="connsiteY13" fmla="*/ 66250 h 537852"/>
                <a:gd name="connsiteX14" fmla="*/ 246930 w 385452"/>
                <a:gd name="connsiteY14" fmla="*/ 66250 h 537852"/>
                <a:gd name="connsiteX15" fmla="*/ 246930 w 385452"/>
                <a:gd name="connsiteY15" fmla="*/ 102386 h 537852"/>
                <a:gd name="connsiteX16" fmla="*/ 192726 w 385452"/>
                <a:gd name="connsiteY16" fmla="*/ 48182 h 537852"/>
                <a:gd name="connsiteX0" fmla="*/ 283066 w 385452"/>
                <a:gd name="connsiteY0" fmla="*/ 138522 h 537852"/>
                <a:gd name="connsiteX1" fmla="*/ 283066 w 385452"/>
                <a:gd name="connsiteY1" fmla="*/ 66250 h 537852"/>
                <a:gd name="connsiteX2" fmla="*/ 246930 w 385452"/>
                <a:gd name="connsiteY2" fmla="*/ 66250 h 537852"/>
                <a:gd name="connsiteX3" fmla="*/ 246930 w 385452"/>
                <a:gd name="connsiteY3" fmla="*/ 102386 h 537852"/>
                <a:gd name="connsiteX4" fmla="*/ 283066 w 385452"/>
                <a:gd name="connsiteY4" fmla="*/ 138522 h 537852"/>
                <a:gd name="connsiteX5" fmla="*/ 84318 w 385452"/>
                <a:gd name="connsiteY5" fmla="*/ 192726 h 537852"/>
                <a:gd name="connsiteX6" fmla="*/ 84318 w 385452"/>
                <a:gd name="connsiteY6" fmla="*/ 337271 h 537852"/>
                <a:gd name="connsiteX7" fmla="*/ 174658 w 385452"/>
                <a:gd name="connsiteY7" fmla="*/ 337271 h 537852"/>
                <a:gd name="connsiteX8" fmla="*/ 174658 w 385452"/>
                <a:gd name="connsiteY8" fmla="*/ 264998 h 537852"/>
                <a:gd name="connsiteX9" fmla="*/ 210794 w 385452"/>
                <a:gd name="connsiteY9" fmla="*/ 264998 h 537852"/>
                <a:gd name="connsiteX10" fmla="*/ 210794 w 385452"/>
                <a:gd name="connsiteY10" fmla="*/ 337271 h 537852"/>
                <a:gd name="connsiteX11" fmla="*/ 301134 w 385452"/>
                <a:gd name="connsiteY11" fmla="*/ 337271 h 537852"/>
                <a:gd name="connsiteX12" fmla="*/ 301134 w 385452"/>
                <a:gd name="connsiteY12" fmla="*/ 192726 h 537852"/>
                <a:gd name="connsiteX13" fmla="*/ 84318 w 385452"/>
                <a:gd name="connsiteY13" fmla="*/ 192726 h 537852"/>
                <a:gd name="connsiteX0" fmla="*/ 192726 w 385452"/>
                <a:gd name="connsiteY0" fmla="*/ 48182 h 537852"/>
                <a:gd name="connsiteX1" fmla="*/ 48182 w 385452"/>
                <a:gd name="connsiteY1" fmla="*/ 192726 h 537852"/>
                <a:gd name="connsiteX2" fmla="*/ 337271 w 385452"/>
                <a:gd name="connsiteY2" fmla="*/ 192726 h 537852"/>
                <a:gd name="connsiteX3" fmla="*/ 192726 w 385452"/>
                <a:gd name="connsiteY3" fmla="*/ 48182 h 537852"/>
                <a:gd name="connsiteX4" fmla="*/ 174658 w 385452"/>
                <a:gd name="connsiteY4" fmla="*/ 264998 h 537852"/>
                <a:gd name="connsiteX5" fmla="*/ 210794 w 385452"/>
                <a:gd name="connsiteY5" fmla="*/ 264998 h 537852"/>
                <a:gd name="connsiteX6" fmla="*/ 210794 w 385452"/>
                <a:gd name="connsiteY6" fmla="*/ 337271 h 537852"/>
                <a:gd name="connsiteX7" fmla="*/ 174658 w 385452"/>
                <a:gd name="connsiteY7" fmla="*/ 337271 h 537852"/>
                <a:gd name="connsiteX8" fmla="*/ 174658 w 385452"/>
                <a:gd name="connsiteY8" fmla="*/ 264998 h 537852"/>
                <a:gd name="connsiteX0" fmla="*/ 192726 w 385452"/>
                <a:gd name="connsiteY0" fmla="*/ 48182 h 537852"/>
                <a:gd name="connsiteX1" fmla="*/ 246930 w 385452"/>
                <a:gd name="connsiteY1" fmla="*/ 102386 h 537852"/>
                <a:gd name="connsiteX2" fmla="*/ 246930 w 385452"/>
                <a:gd name="connsiteY2" fmla="*/ 66250 h 537852"/>
                <a:gd name="connsiteX3" fmla="*/ 283066 w 385452"/>
                <a:gd name="connsiteY3" fmla="*/ 66250 h 537852"/>
                <a:gd name="connsiteX4" fmla="*/ 283066 w 385452"/>
                <a:gd name="connsiteY4" fmla="*/ 138522 h 537852"/>
                <a:gd name="connsiteX5" fmla="*/ 337271 w 385452"/>
                <a:gd name="connsiteY5" fmla="*/ 192726 h 537852"/>
                <a:gd name="connsiteX6" fmla="*/ 301134 w 385452"/>
                <a:gd name="connsiteY6" fmla="*/ 192726 h 537852"/>
                <a:gd name="connsiteX7" fmla="*/ 301134 w 385452"/>
                <a:gd name="connsiteY7" fmla="*/ 337271 h 537852"/>
                <a:gd name="connsiteX8" fmla="*/ 84318 w 385452"/>
                <a:gd name="connsiteY8" fmla="*/ 337271 h 537852"/>
                <a:gd name="connsiteX9" fmla="*/ 84318 w 385452"/>
                <a:gd name="connsiteY9" fmla="*/ 192726 h 537852"/>
                <a:gd name="connsiteX10" fmla="*/ 48182 w 385452"/>
                <a:gd name="connsiteY10" fmla="*/ 192726 h 537852"/>
                <a:gd name="connsiteX11" fmla="*/ 192726 w 385452"/>
                <a:gd name="connsiteY11" fmla="*/ 48182 h 537852"/>
                <a:gd name="connsiteX12" fmla="*/ 246930 w 385452"/>
                <a:gd name="connsiteY12" fmla="*/ 102386 h 537852"/>
                <a:gd name="connsiteX13" fmla="*/ 283066 w 385452"/>
                <a:gd name="connsiteY13" fmla="*/ 138522 h 537852"/>
                <a:gd name="connsiteX14" fmla="*/ 301134 w 385452"/>
                <a:gd name="connsiteY14" fmla="*/ 192726 h 537852"/>
                <a:gd name="connsiteX15" fmla="*/ 84318 w 385452"/>
                <a:gd name="connsiteY15" fmla="*/ 192726 h 537852"/>
                <a:gd name="connsiteX16" fmla="*/ 174658 w 385452"/>
                <a:gd name="connsiteY16" fmla="*/ 337271 h 537852"/>
                <a:gd name="connsiteX17" fmla="*/ 174658 w 385452"/>
                <a:gd name="connsiteY17" fmla="*/ 264998 h 537852"/>
                <a:gd name="connsiteX18" fmla="*/ 210794 w 385452"/>
                <a:gd name="connsiteY18" fmla="*/ 264998 h 537852"/>
                <a:gd name="connsiteX19" fmla="*/ 210794 w 385452"/>
                <a:gd name="connsiteY19" fmla="*/ 337271 h 537852"/>
                <a:gd name="connsiteX0" fmla="*/ 0 w 385452"/>
                <a:gd name="connsiteY0" fmla="*/ 385452 h 537852"/>
                <a:gd name="connsiteX1" fmla="*/ 204477 w 385452"/>
                <a:gd name="connsiteY1" fmla="*/ 537852 h 537852"/>
                <a:gd name="connsiteX2" fmla="*/ 0 w 385452"/>
                <a:gd name="connsiteY2" fmla="*/ 385452 h 537852"/>
                <a:gd name="connsiteX0" fmla="*/ 90798 w 476250"/>
                <a:gd name="connsiteY0" fmla="*/ 0 h 647700"/>
                <a:gd name="connsiteX1" fmla="*/ 0 w 476250"/>
                <a:gd name="connsiteY1" fmla="*/ 647700 h 647700"/>
                <a:gd name="connsiteX2" fmla="*/ 476250 w 476250"/>
                <a:gd name="connsiteY2" fmla="*/ 385452 h 647700"/>
                <a:gd name="connsiteX3" fmla="*/ 90798 w 476250"/>
                <a:gd name="connsiteY3" fmla="*/ 385452 h 647700"/>
                <a:gd name="connsiteX4" fmla="*/ 90798 w 476250"/>
                <a:gd name="connsiteY4" fmla="*/ 0 h 647700"/>
                <a:gd name="connsiteX5" fmla="*/ 283524 w 476250"/>
                <a:gd name="connsiteY5" fmla="*/ 48182 h 647700"/>
                <a:gd name="connsiteX6" fmla="*/ 138980 w 476250"/>
                <a:gd name="connsiteY6" fmla="*/ 192726 h 647700"/>
                <a:gd name="connsiteX7" fmla="*/ 175116 w 476250"/>
                <a:gd name="connsiteY7" fmla="*/ 192726 h 647700"/>
                <a:gd name="connsiteX8" fmla="*/ 175116 w 476250"/>
                <a:gd name="connsiteY8" fmla="*/ 337271 h 647700"/>
                <a:gd name="connsiteX9" fmla="*/ 391932 w 476250"/>
                <a:gd name="connsiteY9" fmla="*/ 337271 h 647700"/>
                <a:gd name="connsiteX10" fmla="*/ 391932 w 476250"/>
                <a:gd name="connsiteY10" fmla="*/ 192726 h 647700"/>
                <a:gd name="connsiteX11" fmla="*/ 428069 w 476250"/>
                <a:gd name="connsiteY11" fmla="*/ 192726 h 647700"/>
                <a:gd name="connsiteX12" fmla="*/ 373864 w 476250"/>
                <a:gd name="connsiteY12" fmla="*/ 138522 h 647700"/>
                <a:gd name="connsiteX13" fmla="*/ 373864 w 476250"/>
                <a:gd name="connsiteY13" fmla="*/ 66250 h 647700"/>
                <a:gd name="connsiteX14" fmla="*/ 337728 w 476250"/>
                <a:gd name="connsiteY14" fmla="*/ 66250 h 647700"/>
                <a:gd name="connsiteX15" fmla="*/ 337728 w 476250"/>
                <a:gd name="connsiteY15" fmla="*/ 102386 h 647700"/>
                <a:gd name="connsiteX16" fmla="*/ 283524 w 476250"/>
                <a:gd name="connsiteY16" fmla="*/ 48182 h 647700"/>
                <a:gd name="connsiteX0" fmla="*/ 373864 w 476250"/>
                <a:gd name="connsiteY0" fmla="*/ 138522 h 647700"/>
                <a:gd name="connsiteX1" fmla="*/ 373864 w 476250"/>
                <a:gd name="connsiteY1" fmla="*/ 66250 h 647700"/>
                <a:gd name="connsiteX2" fmla="*/ 337728 w 476250"/>
                <a:gd name="connsiteY2" fmla="*/ 66250 h 647700"/>
                <a:gd name="connsiteX3" fmla="*/ 337728 w 476250"/>
                <a:gd name="connsiteY3" fmla="*/ 102386 h 647700"/>
                <a:gd name="connsiteX4" fmla="*/ 373864 w 476250"/>
                <a:gd name="connsiteY4" fmla="*/ 138522 h 647700"/>
                <a:gd name="connsiteX5" fmla="*/ 175116 w 476250"/>
                <a:gd name="connsiteY5" fmla="*/ 192726 h 647700"/>
                <a:gd name="connsiteX6" fmla="*/ 175116 w 476250"/>
                <a:gd name="connsiteY6" fmla="*/ 337271 h 647700"/>
                <a:gd name="connsiteX7" fmla="*/ 265456 w 476250"/>
                <a:gd name="connsiteY7" fmla="*/ 337271 h 647700"/>
                <a:gd name="connsiteX8" fmla="*/ 265456 w 476250"/>
                <a:gd name="connsiteY8" fmla="*/ 264998 h 647700"/>
                <a:gd name="connsiteX9" fmla="*/ 301592 w 476250"/>
                <a:gd name="connsiteY9" fmla="*/ 264998 h 647700"/>
                <a:gd name="connsiteX10" fmla="*/ 301592 w 476250"/>
                <a:gd name="connsiteY10" fmla="*/ 337271 h 647700"/>
                <a:gd name="connsiteX11" fmla="*/ 391932 w 476250"/>
                <a:gd name="connsiteY11" fmla="*/ 337271 h 647700"/>
                <a:gd name="connsiteX12" fmla="*/ 391932 w 476250"/>
                <a:gd name="connsiteY12" fmla="*/ 192726 h 647700"/>
                <a:gd name="connsiteX13" fmla="*/ 175116 w 476250"/>
                <a:gd name="connsiteY13" fmla="*/ 192726 h 647700"/>
                <a:gd name="connsiteX0" fmla="*/ 283524 w 476250"/>
                <a:gd name="connsiteY0" fmla="*/ 48182 h 647700"/>
                <a:gd name="connsiteX1" fmla="*/ 138980 w 476250"/>
                <a:gd name="connsiteY1" fmla="*/ 192726 h 647700"/>
                <a:gd name="connsiteX2" fmla="*/ 428069 w 476250"/>
                <a:gd name="connsiteY2" fmla="*/ 192726 h 647700"/>
                <a:gd name="connsiteX3" fmla="*/ 283524 w 476250"/>
                <a:gd name="connsiteY3" fmla="*/ 48182 h 647700"/>
                <a:gd name="connsiteX4" fmla="*/ 265456 w 476250"/>
                <a:gd name="connsiteY4" fmla="*/ 264998 h 647700"/>
                <a:gd name="connsiteX5" fmla="*/ 301592 w 476250"/>
                <a:gd name="connsiteY5" fmla="*/ 264998 h 647700"/>
                <a:gd name="connsiteX6" fmla="*/ 301592 w 476250"/>
                <a:gd name="connsiteY6" fmla="*/ 337271 h 647700"/>
                <a:gd name="connsiteX7" fmla="*/ 265456 w 476250"/>
                <a:gd name="connsiteY7" fmla="*/ 337271 h 647700"/>
                <a:gd name="connsiteX8" fmla="*/ 265456 w 476250"/>
                <a:gd name="connsiteY8" fmla="*/ 264998 h 647700"/>
                <a:gd name="connsiteX0" fmla="*/ 283524 w 476250"/>
                <a:gd name="connsiteY0" fmla="*/ 48182 h 647700"/>
                <a:gd name="connsiteX1" fmla="*/ 337728 w 476250"/>
                <a:gd name="connsiteY1" fmla="*/ 102386 h 647700"/>
                <a:gd name="connsiteX2" fmla="*/ 337728 w 476250"/>
                <a:gd name="connsiteY2" fmla="*/ 66250 h 647700"/>
                <a:gd name="connsiteX3" fmla="*/ 373864 w 476250"/>
                <a:gd name="connsiteY3" fmla="*/ 66250 h 647700"/>
                <a:gd name="connsiteX4" fmla="*/ 373864 w 476250"/>
                <a:gd name="connsiteY4" fmla="*/ 138522 h 647700"/>
                <a:gd name="connsiteX5" fmla="*/ 428069 w 476250"/>
                <a:gd name="connsiteY5" fmla="*/ 192726 h 647700"/>
                <a:gd name="connsiteX6" fmla="*/ 391932 w 476250"/>
                <a:gd name="connsiteY6" fmla="*/ 192726 h 647700"/>
                <a:gd name="connsiteX7" fmla="*/ 391932 w 476250"/>
                <a:gd name="connsiteY7" fmla="*/ 337271 h 647700"/>
                <a:gd name="connsiteX8" fmla="*/ 175116 w 476250"/>
                <a:gd name="connsiteY8" fmla="*/ 337271 h 647700"/>
                <a:gd name="connsiteX9" fmla="*/ 175116 w 476250"/>
                <a:gd name="connsiteY9" fmla="*/ 192726 h 647700"/>
                <a:gd name="connsiteX10" fmla="*/ 138980 w 476250"/>
                <a:gd name="connsiteY10" fmla="*/ 192726 h 647700"/>
                <a:gd name="connsiteX11" fmla="*/ 283524 w 476250"/>
                <a:gd name="connsiteY11" fmla="*/ 48182 h 647700"/>
                <a:gd name="connsiteX12" fmla="*/ 337728 w 476250"/>
                <a:gd name="connsiteY12" fmla="*/ 102386 h 647700"/>
                <a:gd name="connsiteX13" fmla="*/ 373864 w 476250"/>
                <a:gd name="connsiteY13" fmla="*/ 138522 h 647700"/>
                <a:gd name="connsiteX14" fmla="*/ 391932 w 476250"/>
                <a:gd name="connsiteY14" fmla="*/ 192726 h 647700"/>
                <a:gd name="connsiteX15" fmla="*/ 175116 w 476250"/>
                <a:gd name="connsiteY15" fmla="*/ 192726 h 647700"/>
                <a:gd name="connsiteX16" fmla="*/ 265456 w 476250"/>
                <a:gd name="connsiteY16" fmla="*/ 337271 h 647700"/>
                <a:gd name="connsiteX17" fmla="*/ 265456 w 476250"/>
                <a:gd name="connsiteY17" fmla="*/ 264998 h 647700"/>
                <a:gd name="connsiteX18" fmla="*/ 301592 w 476250"/>
                <a:gd name="connsiteY18" fmla="*/ 264998 h 647700"/>
                <a:gd name="connsiteX19" fmla="*/ 301592 w 476250"/>
                <a:gd name="connsiteY19" fmla="*/ 337271 h 647700"/>
                <a:gd name="connsiteX0" fmla="*/ 90798 w 476250"/>
                <a:gd name="connsiteY0" fmla="*/ 385452 h 647700"/>
                <a:gd name="connsiteX1" fmla="*/ 295275 w 476250"/>
                <a:gd name="connsiteY1" fmla="*/ 537852 h 647700"/>
                <a:gd name="connsiteX2" fmla="*/ 90798 w 476250"/>
                <a:gd name="connsiteY2" fmla="*/ 385452 h 647700"/>
                <a:gd name="connsiteX0" fmla="*/ 90798 w 428069"/>
                <a:gd name="connsiteY0" fmla="*/ 0 h 647700"/>
                <a:gd name="connsiteX1" fmla="*/ 0 w 428069"/>
                <a:gd name="connsiteY1" fmla="*/ 647700 h 647700"/>
                <a:gd name="connsiteX2" fmla="*/ 204788 w 428069"/>
                <a:gd name="connsiteY2" fmla="*/ 552139 h 647700"/>
                <a:gd name="connsiteX3" fmla="*/ 90798 w 428069"/>
                <a:gd name="connsiteY3" fmla="*/ 385452 h 647700"/>
                <a:gd name="connsiteX4" fmla="*/ 90798 w 428069"/>
                <a:gd name="connsiteY4" fmla="*/ 0 h 647700"/>
                <a:gd name="connsiteX5" fmla="*/ 283524 w 428069"/>
                <a:gd name="connsiteY5" fmla="*/ 48182 h 647700"/>
                <a:gd name="connsiteX6" fmla="*/ 138980 w 428069"/>
                <a:gd name="connsiteY6" fmla="*/ 192726 h 647700"/>
                <a:gd name="connsiteX7" fmla="*/ 175116 w 428069"/>
                <a:gd name="connsiteY7" fmla="*/ 192726 h 647700"/>
                <a:gd name="connsiteX8" fmla="*/ 175116 w 428069"/>
                <a:gd name="connsiteY8" fmla="*/ 337271 h 647700"/>
                <a:gd name="connsiteX9" fmla="*/ 391932 w 428069"/>
                <a:gd name="connsiteY9" fmla="*/ 337271 h 647700"/>
                <a:gd name="connsiteX10" fmla="*/ 391932 w 428069"/>
                <a:gd name="connsiteY10" fmla="*/ 192726 h 647700"/>
                <a:gd name="connsiteX11" fmla="*/ 428069 w 428069"/>
                <a:gd name="connsiteY11" fmla="*/ 192726 h 647700"/>
                <a:gd name="connsiteX12" fmla="*/ 373864 w 428069"/>
                <a:gd name="connsiteY12" fmla="*/ 138522 h 647700"/>
                <a:gd name="connsiteX13" fmla="*/ 373864 w 428069"/>
                <a:gd name="connsiteY13" fmla="*/ 66250 h 647700"/>
                <a:gd name="connsiteX14" fmla="*/ 337728 w 428069"/>
                <a:gd name="connsiteY14" fmla="*/ 66250 h 647700"/>
                <a:gd name="connsiteX15" fmla="*/ 337728 w 428069"/>
                <a:gd name="connsiteY15" fmla="*/ 102386 h 647700"/>
                <a:gd name="connsiteX16" fmla="*/ 283524 w 428069"/>
                <a:gd name="connsiteY16" fmla="*/ 48182 h 647700"/>
                <a:gd name="connsiteX0" fmla="*/ 373864 w 428069"/>
                <a:gd name="connsiteY0" fmla="*/ 138522 h 647700"/>
                <a:gd name="connsiteX1" fmla="*/ 373864 w 428069"/>
                <a:gd name="connsiteY1" fmla="*/ 66250 h 647700"/>
                <a:gd name="connsiteX2" fmla="*/ 337728 w 428069"/>
                <a:gd name="connsiteY2" fmla="*/ 66250 h 647700"/>
                <a:gd name="connsiteX3" fmla="*/ 337728 w 428069"/>
                <a:gd name="connsiteY3" fmla="*/ 102386 h 647700"/>
                <a:gd name="connsiteX4" fmla="*/ 373864 w 428069"/>
                <a:gd name="connsiteY4" fmla="*/ 138522 h 647700"/>
                <a:gd name="connsiteX5" fmla="*/ 175116 w 428069"/>
                <a:gd name="connsiteY5" fmla="*/ 192726 h 647700"/>
                <a:gd name="connsiteX6" fmla="*/ 175116 w 428069"/>
                <a:gd name="connsiteY6" fmla="*/ 337271 h 647700"/>
                <a:gd name="connsiteX7" fmla="*/ 265456 w 428069"/>
                <a:gd name="connsiteY7" fmla="*/ 337271 h 647700"/>
                <a:gd name="connsiteX8" fmla="*/ 265456 w 428069"/>
                <a:gd name="connsiteY8" fmla="*/ 264998 h 647700"/>
                <a:gd name="connsiteX9" fmla="*/ 301592 w 428069"/>
                <a:gd name="connsiteY9" fmla="*/ 264998 h 647700"/>
                <a:gd name="connsiteX10" fmla="*/ 301592 w 428069"/>
                <a:gd name="connsiteY10" fmla="*/ 337271 h 647700"/>
                <a:gd name="connsiteX11" fmla="*/ 391932 w 428069"/>
                <a:gd name="connsiteY11" fmla="*/ 337271 h 647700"/>
                <a:gd name="connsiteX12" fmla="*/ 391932 w 428069"/>
                <a:gd name="connsiteY12" fmla="*/ 192726 h 647700"/>
                <a:gd name="connsiteX13" fmla="*/ 175116 w 428069"/>
                <a:gd name="connsiteY13" fmla="*/ 192726 h 647700"/>
                <a:gd name="connsiteX0" fmla="*/ 283524 w 428069"/>
                <a:gd name="connsiteY0" fmla="*/ 48182 h 647700"/>
                <a:gd name="connsiteX1" fmla="*/ 138980 w 428069"/>
                <a:gd name="connsiteY1" fmla="*/ 192726 h 647700"/>
                <a:gd name="connsiteX2" fmla="*/ 428069 w 428069"/>
                <a:gd name="connsiteY2" fmla="*/ 192726 h 647700"/>
                <a:gd name="connsiteX3" fmla="*/ 283524 w 428069"/>
                <a:gd name="connsiteY3" fmla="*/ 48182 h 647700"/>
                <a:gd name="connsiteX4" fmla="*/ 265456 w 428069"/>
                <a:gd name="connsiteY4" fmla="*/ 264998 h 647700"/>
                <a:gd name="connsiteX5" fmla="*/ 301592 w 428069"/>
                <a:gd name="connsiteY5" fmla="*/ 264998 h 647700"/>
                <a:gd name="connsiteX6" fmla="*/ 301592 w 428069"/>
                <a:gd name="connsiteY6" fmla="*/ 337271 h 647700"/>
                <a:gd name="connsiteX7" fmla="*/ 265456 w 428069"/>
                <a:gd name="connsiteY7" fmla="*/ 337271 h 647700"/>
                <a:gd name="connsiteX8" fmla="*/ 265456 w 428069"/>
                <a:gd name="connsiteY8" fmla="*/ 264998 h 647700"/>
                <a:gd name="connsiteX0" fmla="*/ 283524 w 428069"/>
                <a:gd name="connsiteY0" fmla="*/ 48182 h 647700"/>
                <a:gd name="connsiteX1" fmla="*/ 337728 w 428069"/>
                <a:gd name="connsiteY1" fmla="*/ 102386 h 647700"/>
                <a:gd name="connsiteX2" fmla="*/ 337728 w 428069"/>
                <a:gd name="connsiteY2" fmla="*/ 66250 h 647700"/>
                <a:gd name="connsiteX3" fmla="*/ 373864 w 428069"/>
                <a:gd name="connsiteY3" fmla="*/ 66250 h 647700"/>
                <a:gd name="connsiteX4" fmla="*/ 373864 w 428069"/>
                <a:gd name="connsiteY4" fmla="*/ 138522 h 647700"/>
                <a:gd name="connsiteX5" fmla="*/ 428069 w 428069"/>
                <a:gd name="connsiteY5" fmla="*/ 192726 h 647700"/>
                <a:gd name="connsiteX6" fmla="*/ 391932 w 428069"/>
                <a:gd name="connsiteY6" fmla="*/ 192726 h 647700"/>
                <a:gd name="connsiteX7" fmla="*/ 391932 w 428069"/>
                <a:gd name="connsiteY7" fmla="*/ 337271 h 647700"/>
                <a:gd name="connsiteX8" fmla="*/ 175116 w 428069"/>
                <a:gd name="connsiteY8" fmla="*/ 337271 h 647700"/>
                <a:gd name="connsiteX9" fmla="*/ 175116 w 428069"/>
                <a:gd name="connsiteY9" fmla="*/ 192726 h 647700"/>
                <a:gd name="connsiteX10" fmla="*/ 138980 w 428069"/>
                <a:gd name="connsiteY10" fmla="*/ 192726 h 647700"/>
                <a:gd name="connsiteX11" fmla="*/ 283524 w 428069"/>
                <a:gd name="connsiteY11" fmla="*/ 48182 h 647700"/>
                <a:gd name="connsiteX12" fmla="*/ 337728 w 428069"/>
                <a:gd name="connsiteY12" fmla="*/ 102386 h 647700"/>
                <a:gd name="connsiteX13" fmla="*/ 373864 w 428069"/>
                <a:gd name="connsiteY13" fmla="*/ 138522 h 647700"/>
                <a:gd name="connsiteX14" fmla="*/ 391932 w 428069"/>
                <a:gd name="connsiteY14" fmla="*/ 192726 h 647700"/>
                <a:gd name="connsiteX15" fmla="*/ 175116 w 428069"/>
                <a:gd name="connsiteY15" fmla="*/ 192726 h 647700"/>
                <a:gd name="connsiteX16" fmla="*/ 265456 w 428069"/>
                <a:gd name="connsiteY16" fmla="*/ 337271 h 647700"/>
                <a:gd name="connsiteX17" fmla="*/ 265456 w 428069"/>
                <a:gd name="connsiteY17" fmla="*/ 264998 h 647700"/>
                <a:gd name="connsiteX18" fmla="*/ 301592 w 428069"/>
                <a:gd name="connsiteY18" fmla="*/ 264998 h 647700"/>
                <a:gd name="connsiteX19" fmla="*/ 301592 w 428069"/>
                <a:gd name="connsiteY19" fmla="*/ 337271 h 647700"/>
                <a:gd name="connsiteX0" fmla="*/ 90798 w 428069"/>
                <a:gd name="connsiteY0" fmla="*/ 385452 h 647700"/>
                <a:gd name="connsiteX1" fmla="*/ 295275 w 428069"/>
                <a:gd name="connsiteY1" fmla="*/ 537852 h 647700"/>
                <a:gd name="connsiteX2" fmla="*/ 90798 w 428069"/>
                <a:gd name="connsiteY2" fmla="*/ 385452 h 647700"/>
                <a:gd name="connsiteX0" fmla="*/ 66985 w 428069"/>
                <a:gd name="connsiteY0" fmla="*/ 470931 h 599518"/>
                <a:gd name="connsiteX1" fmla="*/ 0 w 428069"/>
                <a:gd name="connsiteY1" fmla="*/ 599518 h 599518"/>
                <a:gd name="connsiteX2" fmla="*/ 204788 w 428069"/>
                <a:gd name="connsiteY2" fmla="*/ 503957 h 599518"/>
                <a:gd name="connsiteX3" fmla="*/ 90798 w 428069"/>
                <a:gd name="connsiteY3" fmla="*/ 337270 h 599518"/>
                <a:gd name="connsiteX4" fmla="*/ 66985 w 428069"/>
                <a:gd name="connsiteY4" fmla="*/ 470931 h 599518"/>
                <a:gd name="connsiteX5" fmla="*/ 283524 w 428069"/>
                <a:gd name="connsiteY5" fmla="*/ 0 h 599518"/>
                <a:gd name="connsiteX6" fmla="*/ 138980 w 428069"/>
                <a:gd name="connsiteY6" fmla="*/ 144544 h 599518"/>
                <a:gd name="connsiteX7" fmla="*/ 175116 w 428069"/>
                <a:gd name="connsiteY7" fmla="*/ 144544 h 599518"/>
                <a:gd name="connsiteX8" fmla="*/ 175116 w 428069"/>
                <a:gd name="connsiteY8" fmla="*/ 289089 h 599518"/>
                <a:gd name="connsiteX9" fmla="*/ 391932 w 428069"/>
                <a:gd name="connsiteY9" fmla="*/ 289089 h 599518"/>
                <a:gd name="connsiteX10" fmla="*/ 391932 w 428069"/>
                <a:gd name="connsiteY10" fmla="*/ 144544 h 599518"/>
                <a:gd name="connsiteX11" fmla="*/ 428069 w 428069"/>
                <a:gd name="connsiteY11" fmla="*/ 144544 h 599518"/>
                <a:gd name="connsiteX12" fmla="*/ 373864 w 428069"/>
                <a:gd name="connsiteY12" fmla="*/ 90340 h 599518"/>
                <a:gd name="connsiteX13" fmla="*/ 373864 w 428069"/>
                <a:gd name="connsiteY13" fmla="*/ 18068 h 599518"/>
                <a:gd name="connsiteX14" fmla="*/ 337728 w 428069"/>
                <a:gd name="connsiteY14" fmla="*/ 18068 h 599518"/>
                <a:gd name="connsiteX15" fmla="*/ 337728 w 428069"/>
                <a:gd name="connsiteY15" fmla="*/ 54204 h 599518"/>
                <a:gd name="connsiteX16" fmla="*/ 283524 w 428069"/>
                <a:gd name="connsiteY16" fmla="*/ 0 h 599518"/>
                <a:gd name="connsiteX0" fmla="*/ 373864 w 428069"/>
                <a:gd name="connsiteY0" fmla="*/ 90340 h 599518"/>
                <a:gd name="connsiteX1" fmla="*/ 373864 w 428069"/>
                <a:gd name="connsiteY1" fmla="*/ 18068 h 599518"/>
                <a:gd name="connsiteX2" fmla="*/ 337728 w 428069"/>
                <a:gd name="connsiteY2" fmla="*/ 18068 h 599518"/>
                <a:gd name="connsiteX3" fmla="*/ 337728 w 428069"/>
                <a:gd name="connsiteY3" fmla="*/ 54204 h 599518"/>
                <a:gd name="connsiteX4" fmla="*/ 373864 w 428069"/>
                <a:gd name="connsiteY4" fmla="*/ 90340 h 599518"/>
                <a:gd name="connsiteX5" fmla="*/ 175116 w 428069"/>
                <a:gd name="connsiteY5" fmla="*/ 144544 h 599518"/>
                <a:gd name="connsiteX6" fmla="*/ 175116 w 428069"/>
                <a:gd name="connsiteY6" fmla="*/ 289089 h 599518"/>
                <a:gd name="connsiteX7" fmla="*/ 265456 w 428069"/>
                <a:gd name="connsiteY7" fmla="*/ 289089 h 599518"/>
                <a:gd name="connsiteX8" fmla="*/ 265456 w 428069"/>
                <a:gd name="connsiteY8" fmla="*/ 216816 h 599518"/>
                <a:gd name="connsiteX9" fmla="*/ 301592 w 428069"/>
                <a:gd name="connsiteY9" fmla="*/ 216816 h 599518"/>
                <a:gd name="connsiteX10" fmla="*/ 301592 w 428069"/>
                <a:gd name="connsiteY10" fmla="*/ 289089 h 599518"/>
                <a:gd name="connsiteX11" fmla="*/ 391932 w 428069"/>
                <a:gd name="connsiteY11" fmla="*/ 289089 h 599518"/>
                <a:gd name="connsiteX12" fmla="*/ 391932 w 428069"/>
                <a:gd name="connsiteY12" fmla="*/ 144544 h 599518"/>
                <a:gd name="connsiteX13" fmla="*/ 175116 w 428069"/>
                <a:gd name="connsiteY13" fmla="*/ 144544 h 599518"/>
                <a:gd name="connsiteX0" fmla="*/ 283524 w 428069"/>
                <a:gd name="connsiteY0" fmla="*/ 0 h 599518"/>
                <a:gd name="connsiteX1" fmla="*/ 138980 w 428069"/>
                <a:gd name="connsiteY1" fmla="*/ 144544 h 599518"/>
                <a:gd name="connsiteX2" fmla="*/ 428069 w 428069"/>
                <a:gd name="connsiteY2" fmla="*/ 144544 h 599518"/>
                <a:gd name="connsiteX3" fmla="*/ 283524 w 428069"/>
                <a:gd name="connsiteY3" fmla="*/ 0 h 599518"/>
                <a:gd name="connsiteX4" fmla="*/ 265456 w 428069"/>
                <a:gd name="connsiteY4" fmla="*/ 216816 h 599518"/>
                <a:gd name="connsiteX5" fmla="*/ 301592 w 428069"/>
                <a:gd name="connsiteY5" fmla="*/ 216816 h 599518"/>
                <a:gd name="connsiteX6" fmla="*/ 301592 w 428069"/>
                <a:gd name="connsiteY6" fmla="*/ 289089 h 599518"/>
                <a:gd name="connsiteX7" fmla="*/ 265456 w 428069"/>
                <a:gd name="connsiteY7" fmla="*/ 289089 h 599518"/>
                <a:gd name="connsiteX8" fmla="*/ 265456 w 428069"/>
                <a:gd name="connsiteY8" fmla="*/ 216816 h 599518"/>
                <a:gd name="connsiteX0" fmla="*/ 283524 w 428069"/>
                <a:gd name="connsiteY0" fmla="*/ 0 h 599518"/>
                <a:gd name="connsiteX1" fmla="*/ 337728 w 428069"/>
                <a:gd name="connsiteY1" fmla="*/ 54204 h 599518"/>
                <a:gd name="connsiteX2" fmla="*/ 337728 w 428069"/>
                <a:gd name="connsiteY2" fmla="*/ 18068 h 599518"/>
                <a:gd name="connsiteX3" fmla="*/ 373864 w 428069"/>
                <a:gd name="connsiteY3" fmla="*/ 18068 h 599518"/>
                <a:gd name="connsiteX4" fmla="*/ 373864 w 428069"/>
                <a:gd name="connsiteY4" fmla="*/ 90340 h 599518"/>
                <a:gd name="connsiteX5" fmla="*/ 428069 w 428069"/>
                <a:gd name="connsiteY5" fmla="*/ 144544 h 599518"/>
                <a:gd name="connsiteX6" fmla="*/ 391932 w 428069"/>
                <a:gd name="connsiteY6" fmla="*/ 144544 h 599518"/>
                <a:gd name="connsiteX7" fmla="*/ 391932 w 428069"/>
                <a:gd name="connsiteY7" fmla="*/ 289089 h 599518"/>
                <a:gd name="connsiteX8" fmla="*/ 175116 w 428069"/>
                <a:gd name="connsiteY8" fmla="*/ 289089 h 599518"/>
                <a:gd name="connsiteX9" fmla="*/ 175116 w 428069"/>
                <a:gd name="connsiteY9" fmla="*/ 144544 h 599518"/>
                <a:gd name="connsiteX10" fmla="*/ 138980 w 428069"/>
                <a:gd name="connsiteY10" fmla="*/ 144544 h 599518"/>
                <a:gd name="connsiteX11" fmla="*/ 283524 w 428069"/>
                <a:gd name="connsiteY11" fmla="*/ 0 h 599518"/>
                <a:gd name="connsiteX12" fmla="*/ 337728 w 428069"/>
                <a:gd name="connsiteY12" fmla="*/ 54204 h 599518"/>
                <a:gd name="connsiteX13" fmla="*/ 373864 w 428069"/>
                <a:gd name="connsiteY13" fmla="*/ 90340 h 599518"/>
                <a:gd name="connsiteX14" fmla="*/ 391932 w 428069"/>
                <a:gd name="connsiteY14" fmla="*/ 144544 h 599518"/>
                <a:gd name="connsiteX15" fmla="*/ 175116 w 428069"/>
                <a:gd name="connsiteY15" fmla="*/ 144544 h 599518"/>
                <a:gd name="connsiteX16" fmla="*/ 265456 w 428069"/>
                <a:gd name="connsiteY16" fmla="*/ 289089 h 599518"/>
                <a:gd name="connsiteX17" fmla="*/ 265456 w 428069"/>
                <a:gd name="connsiteY17" fmla="*/ 216816 h 599518"/>
                <a:gd name="connsiteX18" fmla="*/ 301592 w 428069"/>
                <a:gd name="connsiteY18" fmla="*/ 216816 h 599518"/>
                <a:gd name="connsiteX19" fmla="*/ 301592 w 428069"/>
                <a:gd name="connsiteY19" fmla="*/ 289089 h 599518"/>
                <a:gd name="connsiteX0" fmla="*/ 90798 w 428069"/>
                <a:gd name="connsiteY0" fmla="*/ 337270 h 599518"/>
                <a:gd name="connsiteX1" fmla="*/ 295275 w 428069"/>
                <a:gd name="connsiteY1" fmla="*/ 489670 h 599518"/>
                <a:gd name="connsiteX2" fmla="*/ 90798 w 428069"/>
                <a:gd name="connsiteY2" fmla="*/ 337270 h 599518"/>
                <a:gd name="connsiteX0" fmla="*/ 66985 w 428069"/>
                <a:gd name="connsiteY0" fmla="*/ 470931 h 599518"/>
                <a:gd name="connsiteX1" fmla="*/ 0 w 428069"/>
                <a:gd name="connsiteY1" fmla="*/ 599518 h 599518"/>
                <a:gd name="connsiteX2" fmla="*/ 90798 w 428069"/>
                <a:gd name="connsiteY2" fmla="*/ 337270 h 599518"/>
                <a:gd name="connsiteX3" fmla="*/ 66985 w 428069"/>
                <a:gd name="connsiteY3" fmla="*/ 470931 h 599518"/>
                <a:gd name="connsiteX4" fmla="*/ 283524 w 428069"/>
                <a:gd name="connsiteY4" fmla="*/ 0 h 599518"/>
                <a:gd name="connsiteX5" fmla="*/ 138980 w 428069"/>
                <a:gd name="connsiteY5" fmla="*/ 144544 h 599518"/>
                <a:gd name="connsiteX6" fmla="*/ 175116 w 428069"/>
                <a:gd name="connsiteY6" fmla="*/ 144544 h 599518"/>
                <a:gd name="connsiteX7" fmla="*/ 175116 w 428069"/>
                <a:gd name="connsiteY7" fmla="*/ 289089 h 599518"/>
                <a:gd name="connsiteX8" fmla="*/ 391932 w 428069"/>
                <a:gd name="connsiteY8" fmla="*/ 289089 h 599518"/>
                <a:gd name="connsiteX9" fmla="*/ 391932 w 428069"/>
                <a:gd name="connsiteY9" fmla="*/ 144544 h 599518"/>
                <a:gd name="connsiteX10" fmla="*/ 428069 w 428069"/>
                <a:gd name="connsiteY10" fmla="*/ 144544 h 599518"/>
                <a:gd name="connsiteX11" fmla="*/ 373864 w 428069"/>
                <a:gd name="connsiteY11" fmla="*/ 90340 h 599518"/>
                <a:gd name="connsiteX12" fmla="*/ 373864 w 428069"/>
                <a:gd name="connsiteY12" fmla="*/ 18068 h 599518"/>
                <a:gd name="connsiteX13" fmla="*/ 337728 w 428069"/>
                <a:gd name="connsiteY13" fmla="*/ 18068 h 599518"/>
                <a:gd name="connsiteX14" fmla="*/ 337728 w 428069"/>
                <a:gd name="connsiteY14" fmla="*/ 54204 h 599518"/>
                <a:gd name="connsiteX15" fmla="*/ 283524 w 428069"/>
                <a:gd name="connsiteY15" fmla="*/ 0 h 599518"/>
                <a:gd name="connsiteX0" fmla="*/ 373864 w 428069"/>
                <a:gd name="connsiteY0" fmla="*/ 90340 h 599518"/>
                <a:gd name="connsiteX1" fmla="*/ 373864 w 428069"/>
                <a:gd name="connsiteY1" fmla="*/ 18068 h 599518"/>
                <a:gd name="connsiteX2" fmla="*/ 337728 w 428069"/>
                <a:gd name="connsiteY2" fmla="*/ 18068 h 599518"/>
                <a:gd name="connsiteX3" fmla="*/ 337728 w 428069"/>
                <a:gd name="connsiteY3" fmla="*/ 54204 h 599518"/>
                <a:gd name="connsiteX4" fmla="*/ 373864 w 428069"/>
                <a:gd name="connsiteY4" fmla="*/ 90340 h 599518"/>
                <a:gd name="connsiteX5" fmla="*/ 175116 w 428069"/>
                <a:gd name="connsiteY5" fmla="*/ 144544 h 599518"/>
                <a:gd name="connsiteX6" fmla="*/ 175116 w 428069"/>
                <a:gd name="connsiteY6" fmla="*/ 289089 h 599518"/>
                <a:gd name="connsiteX7" fmla="*/ 265456 w 428069"/>
                <a:gd name="connsiteY7" fmla="*/ 289089 h 599518"/>
                <a:gd name="connsiteX8" fmla="*/ 265456 w 428069"/>
                <a:gd name="connsiteY8" fmla="*/ 216816 h 599518"/>
                <a:gd name="connsiteX9" fmla="*/ 301592 w 428069"/>
                <a:gd name="connsiteY9" fmla="*/ 216816 h 599518"/>
                <a:gd name="connsiteX10" fmla="*/ 301592 w 428069"/>
                <a:gd name="connsiteY10" fmla="*/ 289089 h 599518"/>
                <a:gd name="connsiteX11" fmla="*/ 391932 w 428069"/>
                <a:gd name="connsiteY11" fmla="*/ 289089 h 599518"/>
                <a:gd name="connsiteX12" fmla="*/ 391932 w 428069"/>
                <a:gd name="connsiteY12" fmla="*/ 144544 h 599518"/>
                <a:gd name="connsiteX13" fmla="*/ 175116 w 428069"/>
                <a:gd name="connsiteY13" fmla="*/ 144544 h 599518"/>
                <a:gd name="connsiteX0" fmla="*/ 283524 w 428069"/>
                <a:gd name="connsiteY0" fmla="*/ 0 h 599518"/>
                <a:gd name="connsiteX1" fmla="*/ 138980 w 428069"/>
                <a:gd name="connsiteY1" fmla="*/ 144544 h 599518"/>
                <a:gd name="connsiteX2" fmla="*/ 428069 w 428069"/>
                <a:gd name="connsiteY2" fmla="*/ 144544 h 599518"/>
                <a:gd name="connsiteX3" fmla="*/ 283524 w 428069"/>
                <a:gd name="connsiteY3" fmla="*/ 0 h 599518"/>
                <a:gd name="connsiteX4" fmla="*/ 265456 w 428069"/>
                <a:gd name="connsiteY4" fmla="*/ 216816 h 599518"/>
                <a:gd name="connsiteX5" fmla="*/ 301592 w 428069"/>
                <a:gd name="connsiteY5" fmla="*/ 216816 h 599518"/>
                <a:gd name="connsiteX6" fmla="*/ 301592 w 428069"/>
                <a:gd name="connsiteY6" fmla="*/ 289089 h 599518"/>
                <a:gd name="connsiteX7" fmla="*/ 265456 w 428069"/>
                <a:gd name="connsiteY7" fmla="*/ 289089 h 599518"/>
                <a:gd name="connsiteX8" fmla="*/ 265456 w 428069"/>
                <a:gd name="connsiteY8" fmla="*/ 216816 h 599518"/>
                <a:gd name="connsiteX0" fmla="*/ 283524 w 428069"/>
                <a:gd name="connsiteY0" fmla="*/ 0 h 599518"/>
                <a:gd name="connsiteX1" fmla="*/ 337728 w 428069"/>
                <a:gd name="connsiteY1" fmla="*/ 54204 h 599518"/>
                <a:gd name="connsiteX2" fmla="*/ 337728 w 428069"/>
                <a:gd name="connsiteY2" fmla="*/ 18068 h 599518"/>
                <a:gd name="connsiteX3" fmla="*/ 373864 w 428069"/>
                <a:gd name="connsiteY3" fmla="*/ 18068 h 599518"/>
                <a:gd name="connsiteX4" fmla="*/ 373864 w 428069"/>
                <a:gd name="connsiteY4" fmla="*/ 90340 h 599518"/>
                <a:gd name="connsiteX5" fmla="*/ 428069 w 428069"/>
                <a:gd name="connsiteY5" fmla="*/ 144544 h 599518"/>
                <a:gd name="connsiteX6" fmla="*/ 391932 w 428069"/>
                <a:gd name="connsiteY6" fmla="*/ 144544 h 599518"/>
                <a:gd name="connsiteX7" fmla="*/ 391932 w 428069"/>
                <a:gd name="connsiteY7" fmla="*/ 289089 h 599518"/>
                <a:gd name="connsiteX8" fmla="*/ 175116 w 428069"/>
                <a:gd name="connsiteY8" fmla="*/ 289089 h 599518"/>
                <a:gd name="connsiteX9" fmla="*/ 175116 w 428069"/>
                <a:gd name="connsiteY9" fmla="*/ 144544 h 599518"/>
                <a:gd name="connsiteX10" fmla="*/ 138980 w 428069"/>
                <a:gd name="connsiteY10" fmla="*/ 144544 h 599518"/>
                <a:gd name="connsiteX11" fmla="*/ 283524 w 428069"/>
                <a:gd name="connsiteY11" fmla="*/ 0 h 599518"/>
                <a:gd name="connsiteX12" fmla="*/ 337728 w 428069"/>
                <a:gd name="connsiteY12" fmla="*/ 54204 h 599518"/>
                <a:gd name="connsiteX13" fmla="*/ 373864 w 428069"/>
                <a:gd name="connsiteY13" fmla="*/ 90340 h 599518"/>
                <a:gd name="connsiteX14" fmla="*/ 391932 w 428069"/>
                <a:gd name="connsiteY14" fmla="*/ 144544 h 599518"/>
                <a:gd name="connsiteX15" fmla="*/ 175116 w 428069"/>
                <a:gd name="connsiteY15" fmla="*/ 144544 h 599518"/>
                <a:gd name="connsiteX16" fmla="*/ 265456 w 428069"/>
                <a:gd name="connsiteY16" fmla="*/ 289089 h 599518"/>
                <a:gd name="connsiteX17" fmla="*/ 265456 w 428069"/>
                <a:gd name="connsiteY17" fmla="*/ 216816 h 599518"/>
                <a:gd name="connsiteX18" fmla="*/ 301592 w 428069"/>
                <a:gd name="connsiteY18" fmla="*/ 216816 h 599518"/>
                <a:gd name="connsiteX19" fmla="*/ 301592 w 428069"/>
                <a:gd name="connsiteY19" fmla="*/ 289089 h 599518"/>
                <a:gd name="connsiteX0" fmla="*/ 90798 w 428069"/>
                <a:gd name="connsiteY0" fmla="*/ 337270 h 599518"/>
                <a:gd name="connsiteX1" fmla="*/ 295275 w 428069"/>
                <a:gd name="connsiteY1" fmla="*/ 489670 h 599518"/>
                <a:gd name="connsiteX2" fmla="*/ 90798 w 428069"/>
                <a:gd name="connsiteY2" fmla="*/ 337270 h 599518"/>
                <a:gd name="connsiteX0" fmla="*/ 0 w 361084"/>
                <a:gd name="connsiteY0" fmla="*/ 470931 h 489670"/>
                <a:gd name="connsiteX1" fmla="*/ 23813 w 361084"/>
                <a:gd name="connsiteY1" fmla="*/ 337270 h 489670"/>
                <a:gd name="connsiteX2" fmla="*/ 0 w 361084"/>
                <a:gd name="connsiteY2" fmla="*/ 470931 h 489670"/>
                <a:gd name="connsiteX3" fmla="*/ 216539 w 361084"/>
                <a:gd name="connsiteY3" fmla="*/ 0 h 489670"/>
                <a:gd name="connsiteX4" fmla="*/ 71995 w 361084"/>
                <a:gd name="connsiteY4" fmla="*/ 144544 h 489670"/>
                <a:gd name="connsiteX5" fmla="*/ 108131 w 361084"/>
                <a:gd name="connsiteY5" fmla="*/ 144544 h 489670"/>
                <a:gd name="connsiteX6" fmla="*/ 108131 w 361084"/>
                <a:gd name="connsiteY6" fmla="*/ 289089 h 489670"/>
                <a:gd name="connsiteX7" fmla="*/ 324947 w 361084"/>
                <a:gd name="connsiteY7" fmla="*/ 289089 h 489670"/>
                <a:gd name="connsiteX8" fmla="*/ 324947 w 361084"/>
                <a:gd name="connsiteY8" fmla="*/ 144544 h 489670"/>
                <a:gd name="connsiteX9" fmla="*/ 361084 w 361084"/>
                <a:gd name="connsiteY9" fmla="*/ 144544 h 489670"/>
                <a:gd name="connsiteX10" fmla="*/ 306879 w 361084"/>
                <a:gd name="connsiteY10" fmla="*/ 90340 h 489670"/>
                <a:gd name="connsiteX11" fmla="*/ 306879 w 361084"/>
                <a:gd name="connsiteY11" fmla="*/ 18068 h 489670"/>
                <a:gd name="connsiteX12" fmla="*/ 270743 w 361084"/>
                <a:gd name="connsiteY12" fmla="*/ 18068 h 489670"/>
                <a:gd name="connsiteX13" fmla="*/ 270743 w 361084"/>
                <a:gd name="connsiteY13" fmla="*/ 54204 h 489670"/>
                <a:gd name="connsiteX14" fmla="*/ 216539 w 361084"/>
                <a:gd name="connsiteY14" fmla="*/ 0 h 489670"/>
                <a:gd name="connsiteX0" fmla="*/ 306879 w 361084"/>
                <a:gd name="connsiteY0" fmla="*/ 90340 h 489670"/>
                <a:gd name="connsiteX1" fmla="*/ 306879 w 361084"/>
                <a:gd name="connsiteY1" fmla="*/ 18068 h 489670"/>
                <a:gd name="connsiteX2" fmla="*/ 270743 w 361084"/>
                <a:gd name="connsiteY2" fmla="*/ 18068 h 489670"/>
                <a:gd name="connsiteX3" fmla="*/ 270743 w 361084"/>
                <a:gd name="connsiteY3" fmla="*/ 54204 h 489670"/>
                <a:gd name="connsiteX4" fmla="*/ 306879 w 361084"/>
                <a:gd name="connsiteY4" fmla="*/ 90340 h 489670"/>
                <a:gd name="connsiteX5" fmla="*/ 108131 w 361084"/>
                <a:gd name="connsiteY5" fmla="*/ 144544 h 489670"/>
                <a:gd name="connsiteX6" fmla="*/ 108131 w 361084"/>
                <a:gd name="connsiteY6" fmla="*/ 289089 h 489670"/>
                <a:gd name="connsiteX7" fmla="*/ 198471 w 361084"/>
                <a:gd name="connsiteY7" fmla="*/ 289089 h 489670"/>
                <a:gd name="connsiteX8" fmla="*/ 198471 w 361084"/>
                <a:gd name="connsiteY8" fmla="*/ 216816 h 489670"/>
                <a:gd name="connsiteX9" fmla="*/ 234607 w 361084"/>
                <a:gd name="connsiteY9" fmla="*/ 216816 h 489670"/>
                <a:gd name="connsiteX10" fmla="*/ 234607 w 361084"/>
                <a:gd name="connsiteY10" fmla="*/ 289089 h 489670"/>
                <a:gd name="connsiteX11" fmla="*/ 324947 w 361084"/>
                <a:gd name="connsiteY11" fmla="*/ 289089 h 489670"/>
                <a:gd name="connsiteX12" fmla="*/ 324947 w 361084"/>
                <a:gd name="connsiteY12" fmla="*/ 144544 h 489670"/>
                <a:gd name="connsiteX13" fmla="*/ 108131 w 361084"/>
                <a:gd name="connsiteY13" fmla="*/ 144544 h 489670"/>
                <a:gd name="connsiteX0" fmla="*/ 216539 w 361084"/>
                <a:gd name="connsiteY0" fmla="*/ 0 h 489670"/>
                <a:gd name="connsiteX1" fmla="*/ 71995 w 361084"/>
                <a:gd name="connsiteY1" fmla="*/ 144544 h 489670"/>
                <a:gd name="connsiteX2" fmla="*/ 361084 w 361084"/>
                <a:gd name="connsiteY2" fmla="*/ 144544 h 489670"/>
                <a:gd name="connsiteX3" fmla="*/ 216539 w 361084"/>
                <a:gd name="connsiteY3" fmla="*/ 0 h 489670"/>
                <a:gd name="connsiteX4" fmla="*/ 198471 w 361084"/>
                <a:gd name="connsiteY4" fmla="*/ 216816 h 489670"/>
                <a:gd name="connsiteX5" fmla="*/ 234607 w 361084"/>
                <a:gd name="connsiteY5" fmla="*/ 216816 h 489670"/>
                <a:gd name="connsiteX6" fmla="*/ 234607 w 361084"/>
                <a:gd name="connsiteY6" fmla="*/ 289089 h 489670"/>
                <a:gd name="connsiteX7" fmla="*/ 198471 w 361084"/>
                <a:gd name="connsiteY7" fmla="*/ 289089 h 489670"/>
                <a:gd name="connsiteX8" fmla="*/ 198471 w 361084"/>
                <a:gd name="connsiteY8" fmla="*/ 216816 h 489670"/>
                <a:gd name="connsiteX0" fmla="*/ 216539 w 361084"/>
                <a:gd name="connsiteY0" fmla="*/ 0 h 489670"/>
                <a:gd name="connsiteX1" fmla="*/ 270743 w 361084"/>
                <a:gd name="connsiteY1" fmla="*/ 54204 h 489670"/>
                <a:gd name="connsiteX2" fmla="*/ 270743 w 361084"/>
                <a:gd name="connsiteY2" fmla="*/ 18068 h 489670"/>
                <a:gd name="connsiteX3" fmla="*/ 306879 w 361084"/>
                <a:gd name="connsiteY3" fmla="*/ 18068 h 489670"/>
                <a:gd name="connsiteX4" fmla="*/ 306879 w 361084"/>
                <a:gd name="connsiteY4" fmla="*/ 90340 h 489670"/>
                <a:gd name="connsiteX5" fmla="*/ 361084 w 361084"/>
                <a:gd name="connsiteY5" fmla="*/ 144544 h 489670"/>
                <a:gd name="connsiteX6" fmla="*/ 324947 w 361084"/>
                <a:gd name="connsiteY6" fmla="*/ 144544 h 489670"/>
                <a:gd name="connsiteX7" fmla="*/ 324947 w 361084"/>
                <a:gd name="connsiteY7" fmla="*/ 289089 h 489670"/>
                <a:gd name="connsiteX8" fmla="*/ 108131 w 361084"/>
                <a:gd name="connsiteY8" fmla="*/ 289089 h 489670"/>
                <a:gd name="connsiteX9" fmla="*/ 108131 w 361084"/>
                <a:gd name="connsiteY9" fmla="*/ 144544 h 489670"/>
                <a:gd name="connsiteX10" fmla="*/ 71995 w 361084"/>
                <a:gd name="connsiteY10" fmla="*/ 144544 h 489670"/>
                <a:gd name="connsiteX11" fmla="*/ 216539 w 361084"/>
                <a:gd name="connsiteY11" fmla="*/ 0 h 489670"/>
                <a:gd name="connsiteX12" fmla="*/ 270743 w 361084"/>
                <a:gd name="connsiteY12" fmla="*/ 54204 h 489670"/>
                <a:gd name="connsiteX13" fmla="*/ 306879 w 361084"/>
                <a:gd name="connsiteY13" fmla="*/ 90340 h 489670"/>
                <a:gd name="connsiteX14" fmla="*/ 324947 w 361084"/>
                <a:gd name="connsiteY14" fmla="*/ 144544 h 489670"/>
                <a:gd name="connsiteX15" fmla="*/ 108131 w 361084"/>
                <a:gd name="connsiteY15" fmla="*/ 144544 h 489670"/>
                <a:gd name="connsiteX16" fmla="*/ 198471 w 361084"/>
                <a:gd name="connsiteY16" fmla="*/ 289089 h 489670"/>
                <a:gd name="connsiteX17" fmla="*/ 198471 w 361084"/>
                <a:gd name="connsiteY17" fmla="*/ 216816 h 489670"/>
                <a:gd name="connsiteX18" fmla="*/ 234607 w 361084"/>
                <a:gd name="connsiteY18" fmla="*/ 216816 h 489670"/>
                <a:gd name="connsiteX19" fmla="*/ 234607 w 361084"/>
                <a:gd name="connsiteY19" fmla="*/ 289089 h 489670"/>
                <a:gd name="connsiteX0" fmla="*/ 23813 w 361084"/>
                <a:gd name="connsiteY0" fmla="*/ 337270 h 489670"/>
                <a:gd name="connsiteX1" fmla="*/ 228290 w 361084"/>
                <a:gd name="connsiteY1" fmla="*/ 489670 h 489670"/>
                <a:gd name="connsiteX2" fmla="*/ 23813 w 361084"/>
                <a:gd name="connsiteY2" fmla="*/ 337270 h 489670"/>
                <a:gd name="connsiteX0" fmla="*/ 192726 w 337271"/>
                <a:gd name="connsiteY0" fmla="*/ 0 h 489670"/>
                <a:gd name="connsiteX1" fmla="*/ 48182 w 337271"/>
                <a:gd name="connsiteY1" fmla="*/ 144544 h 489670"/>
                <a:gd name="connsiteX2" fmla="*/ 84318 w 337271"/>
                <a:gd name="connsiteY2" fmla="*/ 144544 h 489670"/>
                <a:gd name="connsiteX3" fmla="*/ 84318 w 337271"/>
                <a:gd name="connsiteY3" fmla="*/ 289089 h 489670"/>
                <a:gd name="connsiteX4" fmla="*/ 301134 w 337271"/>
                <a:gd name="connsiteY4" fmla="*/ 289089 h 489670"/>
                <a:gd name="connsiteX5" fmla="*/ 301134 w 337271"/>
                <a:gd name="connsiteY5" fmla="*/ 144544 h 489670"/>
                <a:gd name="connsiteX6" fmla="*/ 337271 w 337271"/>
                <a:gd name="connsiteY6" fmla="*/ 144544 h 489670"/>
                <a:gd name="connsiteX7" fmla="*/ 283066 w 337271"/>
                <a:gd name="connsiteY7" fmla="*/ 90340 h 489670"/>
                <a:gd name="connsiteX8" fmla="*/ 283066 w 337271"/>
                <a:gd name="connsiteY8" fmla="*/ 18068 h 489670"/>
                <a:gd name="connsiteX9" fmla="*/ 246930 w 337271"/>
                <a:gd name="connsiteY9" fmla="*/ 18068 h 489670"/>
                <a:gd name="connsiteX10" fmla="*/ 246930 w 337271"/>
                <a:gd name="connsiteY10" fmla="*/ 54204 h 489670"/>
                <a:gd name="connsiteX11" fmla="*/ 192726 w 337271"/>
                <a:gd name="connsiteY11" fmla="*/ 0 h 489670"/>
                <a:gd name="connsiteX0" fmla="*/ 283066 w 337271"/>
                <a:gd name="connsiteY0" fmla="*/ 90340 h 489670"/>
                <a:gd name="connsiteX1" fmla="*/ 283066 w 337271"/>
                <a:gd name="connsiteY1" fmla="*/ 18068 h 489670"/>
                <a:gd name="connsiteX2" fmla="*/ 246930 w 337271"/>
                <a:gd name="connsiteY2" fmla="*/ 18068 h 489670"/>
                <a:gd name="connsiteX3" fmla="*/ 246930 w 337271"/>
                <a:gd name="connsiteY3" fmla="*/ 54204 h 489670"/>
                <a:gd name="connsiteX4" fmla="*/ 283066 w 337271"/>
                <a:gd name="connsiteY4" fmla="*/ 90340 h 489670"/>
                <a:gd name="connsiteX5" fmla="*/ 84318 w 337271"/>
                <a:gd name="connsiteY5" fmla="*/ 144544 h 489670"/>
                <a:gd name="connsiteX6" fmla="*/ 84318 w 337271"/>
                <a:gd name="connsiteY6" fmla="*/ 289089 h 489670"/>
                <a:gd name="connsiteX7" fmla="*/ 174658 w 337271"/>
                <a:gd name="connsiteY7" fmla="*/ 289089 h 489670"/>
                <a:gd name="connsiteX8" fmla="*/ 174658 w 337271"/>
                <a:gd name="connsiteY8" fmla="*/ 216816 h 489670"/>
                <a:gd name="connsiteX9" fmla="*/ 210794 w 337271"/>
                <a:gd name="connsiteY9" fmla="*/ 216816 h 489670"/>
                <a:gd name="connsiteX10" fmla="*/ 210794 w 337271"/>
                <a:gd name="connsiteY10" fmla="*/ 289089 h 489670"/>
                <a:gd name="connsiteX11" fmla="*/ 301134 w 337271"/>
                <a:gd name="connsiteY11" fmla="*/ 289089 h 489670"/>
                <a:gd name="connsiteX12" fmla="*/ 301134 w 337271"/>
                <a:gd name="connsiteY12" fmla="*/ 144544 h 489670"/>
                <a:gd name="connsiteX13" fmla="*/ 84318 w 337271"/>
                <a:gd name="connsiteY13" fmla="*/ 144544 h 489670"/>
                <a:gd name="connsiteX0" fmla="*/ 192726 w 337271"/>
                <a:gd name="connsiteY0" fmla="*/ 0 h 489670"/>
                <a:gd name="connsiteX1" fmla="*/ 48182 w 337271"/>
                <a:gd name="connsiteY1" fmla="*/ 144544 h 489670"/>
                <a:gd name="connsiteX2" fmla="*/ 337271 w 337271"/>
                <a:gd name="connsiteY2" fmla="*/ 144544 h 489670"/>
                <a:gd name="connsiteX3" fmla="*/ 192726 w 337271"/>
                <a:gd name="connsiteY3" fmla="*/ 0 h 489670"/>
                <a:gd name="connsiteX4" fmla="*/ 174658 w 337271"/>
                <a:gd name="connsiteY4" fmla="*/ 216816 h 489670"/>
                <a:gd name="connsiteX5" fmla="*/ 210794 w 337271"/>
                <a:gd name="connsiteY5" fmla="*/ 216816 h 489670"/>
                <a:gd name="connsiteX6" fmla="*/ 210794 w 337271"/>
                <a:gd name="connsiteY6" fmla="*/ 289089 h 489670"/>
                <a:gd name="connsiteX7" fmla="*/ 174658 w 337271"/>
                <a:gd name="connsiteY7" fmla="*/ 289089 h 489670"/>
                <a:gd name="connsiteX8" fmla="*/ 174658 w 337271"/>
                <a:gd name="connsiteY8" fmla="*/ 216816 h 489670"/>
                <a:gd name="connsiteX0" fmla="*/ 192726 w 337271"/>
                <a:gd name="connsiteY0" fmla="*/ 0 h 489670"/>
                <a:gd name="connsiteX1" fmla="*/ 246930 w 337271"/>
                <a:gd name="connsiteY1" fmla="*/ 54204 h 489670"/>
                <a:gd name="connsiteX2" fmla="*/ 246930 w 337271"/>
                <a:gd name="connsiteY2" fmla="*/ 18068 h 489670"/>
                <a:gd name="connsiteX3" fmla="*/ 283066 w 337271"/>
                <a:gd name="connsiteY3" fmla="*/ 18068 h 489670"/>
                <a:gd name="connsiteX4" fmla="*/ 283066 w 337271"/>
                <a:gd name="connsiteY4" fmla="*/ 90340 h 489670"/>
                <a:gd name="connsiteX5" fmla="*/ 337271 w 337271"/>
                <a:gd name="connsiteY5" fmla="*/ 144544 h 489670"/>
                <a:gd name="connsiteX6" fmla="*/ 301134 w 337271"/>
                <a:gd name="connsiteY6" fmla="*/ 144544 h 489670"/>
                <a:gd name="connsiteX7" fmla="*/ 301134 w 337271"/>
                <a:gd name="connsiteY7" fmla="*/ 289089 h 489670"/>
                <a:gd name="connsiteX8" fmla="*/ 84318 w 337271"/>
                <a:gd name="connsiteY8" fmla="*/ 289089 h 489670"/>
                <a:gd name="connsiteX9" fmla="*/ 84318 w 337271"/>
                <a:gd name="connsiteY9" fmla="*/ 144544 h 489670"/>
                <a:gd name="connsiteX10" fmla="*/ 48182 w 337271"/>
                <a:gd name="connsiteY10" fmla="*/ 144544 h 489670"/>
                <a:gd name="connsiteX11" fmla="*/ 192726 w 337271"/>
                <a:gd name="connsiteY11" fmla="*/ 0 h 489670"/>
                <a:gd name="connsiteX12" fmla="*/ 246930 w 337271"/>
                <a:gd name="connsiteY12" fmla="*/ 54204 h 489670"/>
                <a:gd name="connsiteX13" fmla="*/ 283066 w 337271"/>
                <a:gd name="connsiteY13" fmla="*/ 90340 h 489670"/>
                <a:gd name="connsiteX14" fmla="*/ 301134 w 337271"/>
                <a:gd name="connsiteY14" fmla="*/ 144544 h 489670"/>
                <a:gd name="connsiteX15" fmla="*/ 84318 w 337271"/>
                <a:gd name="connsiteY15" fmla="*/ 144544 h 489670"/>
                <a:gd name="connsiteX16" fmla="*/ 174658 w 337271"/>
                <a:gd name="connsiteY16" fmla="*/ 289089 h 489670"/>
                <a:gd name="connsiteX17" fmla="*/ 174658 w 337271"/>
                <a:gd name="connsiteY17" fmla="*/ 216816 h 489670"/>
                <a:gd name="connsiteX18" fmla="*/ 210794 w 337271"/>
                <a:gd name="connsiteY18" fmla="*/ 216816 h 489670"/>
                <a:gd name="connsiteX19" fmla="*/ 210794 w 337271"/>
                <a:gd name="connsiteY19" fmla="*/ 289089 h 489670"/>
                <a:gd name="connsiteX0" fmla="*/ 0 w 337271"/>
                <a:gd name="connsiteY0" fmla="*/ 337270 h 489670"/>
                <a:gd name="connsiteX1" fmla="*/ 204477 w 337271"/>
                <a:gd name="connsiteY1" fmla="*/ 489670 h 489670"/>
                <a:gd name="connsiteX2" fmla="*/ 0 w 337271"/>
                <a:gd name="connsiteY2" fmla="*/ 337270 h 489670"/>
                <a:gd name="connsiteX0" fmla="*/ 192726 w 337271"/>
                <a:gd name="connsiteY0" fmla="*/ 0 h 489670"/>
                <a:gd name="connsiteX1" fmla="*/ 48182 w 337271"/>
                <a:gd name="connsiteY1" fmla="*/ 144544 h 489670"/>
                <a:gd name="connsiteX2" fmla="*/ 84318 w 337271"/>
                <a:gd name="connsiteY2" fmla="*/ 144544 h 489670"/>
                <a:gd name="connsiteX3" fmla="*/ 84318 w 337271"/>
                <a:gd name="connsiteY3" fmla="*/ 289089 h 489670"/>
                <a:gd name="connsiteX4" fmla="*/ 301134 w 337271"/>
                <a:gd name="connsiteY4" fmla="*/ 289089 h 489670"/>
                <a:gd name="connsiteX5" fmla="*/ 301134 w 337271"/>
                <a:gd name="connsiteY5" fmla="*/ 144544 h 489670"/>
                <a:gd name="connsiteX6" fmla="*/ 337271 w 337271"/>
                <a:gd name="connsiteY6" fmla="*/ 144544 h 489670"/>
                <a:gd name="connsiteX7" fmla="*/ 283066 w 337271"/>
                <a:gd name="connsiteY7" fmla="*/ 90340 h 489670"/>
                <a:gd name="connsiteX8" fmla="*/ 283066 w 337271"/>
                <a:gd name="connsiteY8" fmla="*/ 18068 h 489670"/>
                <a:gd name="connsiteX9" fmla="*/ 246930 w 337271"/>
                <a:gd name="connsiteY9" fmla="*/ 18068 h 489670"/>
                <a:gd name="connsiteX10" fmla="*/ 246930 w 337271"/>
                <a:gd name="connsiteY10" fmla="*/ 54204 h 489670"/>
                <a:gd name="connsiteX11" fmla="*/ 192726 w 337271"/>
                <a:gd name="connsiteY11" fmla="*/ 0 h 489670"/>
                <a:gd name="connsiteX0" fmla="*/ 283066 w 337271"/>
                <a:gd name="connsiteY0" fmla="*/ 90340 h 489670"/>
                <a:gd name="connsiteX1" fmla="*/ 283066 w 337271"/>
                <a:gd name="connsiteY1" fmla="*/ 18068 h 489670"/>
                <a:gd name="connsiteX2" fmla="*/ 246930 w 337271"/>
                <a:gd name="connsiteY2" fmla="*/ 18068 h 489670"/>
                <a:gd name="connsiteX3" fmla="*/ 246930 w 337271"/>
                <a:gd name="connsiteY3" fmla="*/ 54204 h 489670"/>
                <a:gd name="connsiteX4" fmla="*/ 283066 w 337271"/>
                <a:gd name="connsiteY4" fmla="*/ 90340 h 489670"/>
                <a:gd name="connsiteX5" fmla="*/ 84318 w 337271"/>
                <a:gd name="connsiteY5" fmla="*/ 144544 h 489670"/>
                <a:gd name="connsiteX6" fmla="*/ 84318 w 337271"/>
                <a:gd name="connsiteY6" fmla="*/ 289089 h 489670"/>
                <a:gd name="connsiteX7" fmla="*/ 174658 w 337271"/>
                <a:gd name="connsiteY7" fmla="*/ 289089 h 489670"/>
                <a:gd name="connsiteX8" fmla="*/ 174658 w 337271"/>
                <a:gd name="connsiteY8" fmla="*/ 216816 h 489670"/>
                <a:gd name="connsiteX9" fmla="*/ 210794 w 337271"/>
                <a:gd name="connsiteY9" fmla="*/ 216816 h 489670"/>
                <a:gd name="connsiteX10" fmla="*/ 210794 w 337271"/>
                <a:gd name="connsiteY10" fmla="*/ 289089 h 489670"/>
                <a:gd name="connsiteX11" fmla="*/ 301134 w 337271"/>
                <a:gd name="connsiteY11" fmla="*/ 289089 h 489670"/>
                <a:gd name="connsiteX12" fmla="*/ 301134 w 337271"/>
                <a:gd name="connsiteY12" fmla="*/ 144544 h 489670"/>
                <a:gd name="connsiteX13" fmla="*/ 84318 w 337271"/>
                <a:gd name="connsiteY13" fmla="*/ 144544 h 489670"/>
                <a:gd name="connsiteX0" fmla="*/ 192726 w 337271"/>
                <a:gd name="connsiteY0" fmla="*/ 0 h 489670"/>
                <a:gd name="connsiteX1" fmla="*/ 48182 w 337271"/>
                <a:gd name="connsiteY1" fmla="*/ 144544 h 489670"/>
                <a:gd name="connsiteX2" fmla="*/ 337271 w 337271"/>
                <a:gd name="connsiteY2" fmla="*/ 144544 h 489670"/>
                <a:gd name="connsiteX3" fmla="*/ 192726 w 337271"/>
                <a:gd name="connsiteY3" fmla="*/ 0 h 489670"/>
                <a:gd name="connsiteX4" fmla="*/ 174658 w 337271"/>
                <a:gd name="connsiteY4" fmla="*/ 216816 h 489670"/>
                <a:gd name="connsiteX5" fmla="*/ 210794 w 337271"/>
                <a:gd name="connsiteY5" fmla="*/ 216816 h 489670"/>
                <a:gd name="connsiteX6" fmla="*/ 210794 w 337271"/>
                <a:gd name="connsiteY6" fmla="*/ 289089 h 489670"/>
                <a:gd name="connsiteX7" fmla="*/ 174658 w 337271"/>
                <a:gd name="connsiteY7" fmla="*/ 289089 h 489670"/>
                <a:gd name="connsiteX8" fmla="*/ 174658 w 337271"/>
                <a:gd name="connsiteY8" fmla="*/ 216816 h 489670"/>
                <a:gd name="connsiteX0" fmla="*/ 192726 w 337271"/>
                <a:gd name="connsiteY0" fmla="*/ 0 h 489670"/>
                <a:gd name="connsiteX1" fmla="*/ 246930 w 337271"/>
                <a:gd name="connsiteY1" fmla="*/ 54204 h 489670"/>
                <a:gd name="connsiteX2" fmla="*/ 246930 w 337271"/>
                <a:gd name="connsiteY2" fmla="*/ 18068 h 489670"/>
                <a:gd name="connsiteX3" fmla="*/ 283066 w 337271"/>
                <a:gd name="connsiteY3" fmla="*/ 18068 h 489670"/>
                <a:gd name="connsiteX4" fmla="*/ 283066 w 337271"/>
                <a:gd name="connsiteY4" fmla="*/ 90340 h 489670"/>
                <a:gd name="connsiteX5" fmla="*/ 337271 w 337271"/>
                <a:gd name="connsiteY5" fmla="*/ 144544 h 489670"/>
                <a:gd name="connsiteX6" fmla="*/ 301134 w 337271"/>
                <a:gd name="connsiteY6" fmla="*/ 144544 h 489670"/>
                <a:gd name="connsiteX7" fmla="*/ 301134 w 337271"/>
                <a:gd name="connsiteY7" fmla="*/ 289089 h 489670"/>
                <a:gd name="connsiteX8" fmla="*/ 84318 w 337271"/>
                <a:gd name="connsiteY8" fmla="*/ 289089 h 489670"/>
                <a:gd name="connsiteX9" fmla="*/ 84318 w 337271"/>
                <a:gd name="connsiteY9" fmla="*/ 144544 h 489670"/>
                <a:gd name="connsiteX10" fmla="*/ 48182 w 337271"/>
                <a:gd name="connsiteY10" fmla="*/ 144544 h 489670"/>
                <a:gd name="connsiteX11" fmla="*/ 192726 w 337271"/>
                <a:gd name="connsiteY11" fmla="*/ 0 h 489670"/>
                <a:gd name="connsiteX12" fmla="*/ 246930 w 337271"/>
                <a:gd name="connsiteY12" fmla="*/ 54204 h 489670"/>
                <a:gd name="connsiteX13" fmla="*/ 283066 w 337271"/>
                <a:gd name="connsiteY13" fmla="*/ 90340 h 489670"/>
                <a:gd name="connsiteX14" fmla="*/ 301134 w 337271"/>
                <a:gd name="connsiteY14" fmla="*/ 144544 h 489670"/>
                <a:gd name="connsiteX15" fmla="*/ 84318 w 337271"/>
                <a:gd name="connsiteY15" fmla="*/ 144544 h 489670"/>
                <a:gd name="connsiteX16" fmla="*/ 174658 w 337271"/>
                <a:gd name="connsiteY16" fmla="*/ 289089 h 489670"/>
                <a:gd name="connsiteX17" fmla="*/ 174658 w 337271"/>
                <a:gd name="connsiteY17" fmla="*/ 216816 h 489670"/>
                <a:gd name="connsiteX18" fmla="*/ 210794 w 337271"/>
                <a:gd name="connsiteY18" fmla="*/ 216816 h 489670"/>
                <a:gd name="connsiteX19" fmla="*/ 210794 w 337271"/>
                <a:gd name="connsiteY19" fmla="*/ 289089 h 489670"/>
                <a:gd name="connsiteX0" fmla="*/ 0 w 337271"/>
                <a:gd name="connsiteY0" fmla="*/ 337270 h 489670"/>
                <a:gd name="connsiteX1" fmla="*/ 204477 w 337271"/>
                <a:gd name="connsiteY1" fmla="*/ 489670 h 489670"/>
                <a:gd name="connsiteX2" fmla="*/ 91440 w 337271"/>
                <a:gd name="connsiteY2" fmla="*/ 428710 h 489670"/>
                <a:gd name="connsiteX0" fmla="*/ 144544 w 289089"/>
                <a:gd name="connsiteY0" fmla="*/ 0 h 489670"/>
                <a:gd name="connsiteX1" fmla="*/ 0 w 289089"/>
                <a:gd name="connsiteY1" fmla="*/ 144544 h 489670"/>
                <a:gd name="connsiteX2" fmla="*/ 36136 w 289089"/>
                <a:gd name="connsiteY2" fmla="*/ 144544 h 489670"/>
                <a:gd name="connsiteX3" fmla="*/ 36136 w 289089"/>
                <a:gd name="connsiteY3" fmla="*/ 289089 h 489670"/>
                <a:gd name="connsiteX4" fmla="*/ 252952 w 289089"/>
                <a:gd name="connsiteY4" fmla="*/ 289089 h 489670"/>
                <a:gd name="connsiteX5" fmla="*/ 252952 w 289089"/>
                <a:gd name="connsiteY5" fmla="*/ 144544 h 489670"/>
                <a:gd name="connsiteX6" fmla="*/ 289089 w 289089"/>
                <a:gd name="connsiteY6" fmla="*/ 144544 h 489670"/>
                <a:gd name="connsiteX7" fmla="*/ 234884 w 289089"/>
                <a:gd name="connsiteY7" fmla="*/ 90340 h 489670"/>
                <a:gd name="connsiteX8" fmla="*/ 234884 w 289089"/>
                <a:gd name="connsiteY8" fmla="*/ 18068 h 489670"/>
                <a:gd name="connsiteX9" fmla="*/ 198748 w 289089"/>
                <a:gd name="connsiteY9" fmla="*/ 18068 h 489670"/>
                <a:gd name="connsiteX10" fmla="*/ 198748 w 289089"/>
                <a:gd name="connsiteY10" fmla="*/ 54204 h 489670"/>
                <a:gd name="connsiteX11" fmla="*/ 144544 w 289089"/>
                <a:gd name="connsiteY11" fmla="*/ 0 h 489670"/>
                <a:gd name="connsiteX0" fmla="*/ 234884 w 289089"/>
                <a:gd name="connsiteY0" fmla="*/ 90340 h 489670"/>
                <a:gd name="connsiteX1" fmla="*/ 234884 w 289089"/>
                <a:gd name="connsiteY1" fmla="*/ 18068 h 489670"/>
                <a:gd name="connsiteX2" fmla="*/ 198748 w 289089"/>
                <a:gd name="connsiteY2" fmla="*/ 18068 h 489670"/>
                <a:gd name="connsiteX3" fmla="*/ 198748 w 289089"/>
                <a:gd name="connsiteY3" fmla="*/ 54204 h 489670"/>
                <a:gd name="connsiteX4" fmla="*/ 234884 w 289089"/>
                <a:gd name="connsiteY4" fmla="*/ 90340 h 489670"/>
                <a:gd name="connsiteX5" fmla="*/ 36136 w 289089"/>
                <a:gd name="connsiteY5" fmla="*/ 144544 h 489670"/>
                <a:gd name="connsiteX6" fmla="*/ 36136 w 289089"/>
                <a:gd name="connsiteY6" fmla="*/ 289089 h 489670"/>
                <a:gd name="connsiteX7" fmla="*/ 126476 w 289089"/>
                <a:gd name="connsiteY7" fmla="*/ 289089 h 489670"/>
                <a:gd name="connsiteX8" fmla="*/ 126476 w 289089"/>
                <a:gd name="connsiteY8" fmla="*/ 216816 h 489670"/>
                <a:gd name="connsiteX9" fmla="*/ 162612 w 289089"/>
                <a:gd name="connsiteY9" fmla="*/ 216816 h 489670"/>
                <a:gd name="connsiteX10" fmla="*/ 162612 w 289089"/>
                <a:gd name="connsiteY10" fmla="*/ 289089 h 489670"/>
                <a:gd name="connsiteX11" fmla="*/ 252952 w 289089"/>
                <a:gd name="connsiteY11" fmla="*/ 289089 h 489670"/>
                <a:gd name="connsiteX12" fmla="*/ 252952 w 289089"/>
                <a:gd name="connsiteY12" fmla="*/ 144544 h 489670"/>
                <a:gd name="connsiteX13" fmla="*/ 36136 w 289089"/>
                <a:gd name="connsiteY13" fmla="*/ 144544 h 489670"/>
                <a:gd name="connsiteX0" fmla="*/ 144544 w 289089"/>
                <a:gd name="connsiteY0" fmla="*/ 0 h 489670"/>
                <a:gd name="connsiteX1" fmla="*/ 0 w 289089"/>
                <a:gd name="connsiteY1" fmla="*/ 144544 h 489670"/>
                <a:gd name="connsiteX2" fmla="*/ 289089 w 289089"/>
                <a:gd name="connsiteY2" fmla="*/ 144544 h 489670"/>
                <a:gd name="connsiteX3" fmla="*/ 144544 w 289089"/>
                <a:gd name="connsiteY3" fmla="*/ 0 h 489670"/>
                <a:gd name="connsiteX4" fmla="*/ 126476 w 289089"/>
                <a:gd name="connsiteY4" fmla="*/ 216816 h 489670"/>
                <a:gd name="connsiteX5" fmla="*/ 162612 w 289089"/>
                <a:gd name="connsiteY5" fmla="*/ 216816 h 489670"/>
                <a:gd name="connsiteX6" fmla="*/ 162612 w 289089"/>
                <a:gd name="connsiteY6" fmla="*/ 289089 h 489670"/>
                <a:gd name="connsiteX7" fmla="*/ 126476 w 289089"/>
                <a:gd name="connsiteY7" fmla="*/ 289089 h 489670"/>
                <a:gd name="connsiteX8" fmla="*/ 126476 w 289089"/>
                <a:gd name="connsiteY8" fmla="*/ 216816 h 489670"/>
                <a:gd name="connsiteX0" fmla="*/ 144544 w 289089"/>
                <a:gd name="connsiteY0" fmla="*/ 0 h 489670"/>
                <a:gd name="connsiteX1" fmla="*/ 198748 w 289089"/>
                <a:gd name="connsiteY1" fmla="*/ 54204 h 489670"/>
                <a:gd name="connsiteX2" fmla="*/ 198748 w 289089"/>
                <a:gd name="connsiteY2" fmla="*/ 18068 h 489670"/>
                <a:gd name="connsiteX3" fmla="*/ 234884 w 289089"/>
                <a:gd name="connsiteY3" fmla="*/ 18068 h 489670"/>
                <a:gd name="connsiteX4" fmla="*/ 234884 w 289089"/>
                <a:gd name="connsiteY4" fmla="*/ 90340 h 489670"/>
                <a:gd name="connsiteX5" fmla="*/ 289089 w 289089"/>
                <a:gd name="connsiteY5" fmla="*/ 144544 h 489670"/>
                <a:gd name="connsiteX6" fmla="*/ 252952 w 289089"/>
                <a:gd name="connsiteY6" fmla="*/ 144544 h 489670"/>
                <a:gd name="connsiteX7" fmla="*/ 252952 w 289089"/>
                <a:gd name="connsiteY7" fmla="*/ 289089 h 489670"/>
                <a:gd name="connsiteX8" fmla="*/ 36136 w 289089"/>
                <a:gd name="connsiteY8" fmla="*/ 289089 h 489670"/>
                <a:gd name="connsiteX9" fmla="*/ 36136 w 289089"/>
                <a:gd name="connsiteY9" fmla="*/ 144544 h 489670"/>
                <a:gd name="connsiteX10" fmla="*/ 0 w 289089"/>
                <a:gd name="connsiteY10" fmla="*/ 144544 h 489670"/>
                <a:gd name="connsiteX11" fmla="*/ 144544 w 289089"/>
                <a:gd name="connsiteY11" fmla="*/ 0 h 489670"/>
                <a:gd name="connsiteX12" fmla="*/ 198748 w 289089"/>
                <a:gd name="connsiteY12" fmla="*/ 54204 h 489670"/>
                <a:gd name="connsiteX13" fmla="*/ 234884 w 289089"/>
                <a:gd name="connsiteY13" fmla="*/ 90340 h 489670"/>
                <a:gd name="connsiteX14" fmla="*/ 252952 w 289089"/>
                <a:gd name="connsiteY14" fmla="*/ 144544 h 489670"/>
                <a:gd name="connsiteX15" fmla="*/ 36136 w 289089"/>
                <a:gd name="connsiteY15" fmla="*/ 144544 h 489670"/>
                <a:gd name="connsiteX16" fmla="*/ 126476 w 289089"/>
                <a:gd name="connsiteY16" fmla="*/ 289089 h 489670"/>
                <a:gd name="connsiteX17" fmla="*/ 126476 w 289089"/>
                <a:gd name="connsiteY17" fmla="*/ 216816 h 489670"/>
                <a:gd name="connsiteX18" fmla="*/ 162612 w 289089"/>
                <a:gd name="connsiteY18" fmla="*/ 216816 h 489670"/>
                <a:gd name="connsiteX19" fmla="*/ 162612 w 289089"/>
                <a:gd name="connsiteY19" fmla="*/ 289089 h 489670"/>
                <a:gd name="connsiteX0" fmla="*/ 156295 w 289089"/>
                <a:gd name="connsiteY0" fmla="*/ 489670 h 489670"/>
                <a:gd name="connsiteX1" fmla="*/ 43258 w 289089"/>
                <a:gd name="connsiteY1" fmla="*/ 428710 h 489670"/>
                <a:gd name="connsiteX0" fmla="*/ 144544 w 289089"/>
                <a:gd name="connsiteY0" fmla="*/ 0 h 560500"/>
                <a:gd name="connsiteX1" fmla="*/ 0 w 289089"/>
                <a:gd name="connsiteY1" fmla="*/ 144544 h 560500"/>
                <a:gd name="connsiteX2" fmla="*/ 36136 w 289089"/>
                <a:gd name="connsiteY2" fmla="*/ 144544 h 560500"/>
                <a:gd name="connsiteX3" fmla="*/ 36136 w 289089"/>
                <a:gd name="connsiteY3" fmla="*/ 289089 h 560500"/>
                <a:gd name="connsiteX4" fmla="*/ 252952 w 289089"/>
                <a:gd name="connsiteY4" fmla="*/ 289089 h 560500"/>
                <a:gd name="connsiteX5" fmla="*/ 252952 w 289089"/>
                <a:gd name="connsiteY5" fmla="*/ 144544 h 560500"/>
                <a:gd name="connsiteX6" fmla="*/ 289089 w 289089"/>
                <a:gd name="connsiteY6" fmla="*/ 144544 h 560500"/>
                <a:gd name="connsiteX7" fmla="*/ 234884 w 289089"/>
                <a:gd name="connsiteY7" fmla="*/ 90340 h 560500"/>
                <a:gd name="connsiteX8" fmla="*/ 234884 w 289089"/>
                <a:gd name="connsiteY8" fmla="*/ 18068 h 560500"/>
                <a:gd name="connsiteX9" fmla="*/ 198748 w 289089"/>
                <a:gd name="connsiteY9" fmla="*/ 18068 h 560500"/>
                <a:gd name="connsiteX10" fmla="*/ 198748 w 289089"/>
                <a:gd name="connsiteY10" fmla="*/ 54204 h 560500"/>
                <a:gd name="connsiteX11" fmla="*/ 144544 w 289089"/>
                <a:gd name="connsiteY11" fmla="*/ 0 h 560500"/>
                <a:gd name="connsiteX0" fmla="*/ 234884 w 289089"/>
                <a:gd name="connsiteY0" fmla="*/ 90340 h 560500"/>
                <a:gd name="connsiteX1" fmla="*/ 234884 w 289089"/>
                <a:gd name="connsiteY1" fmla="*/ 18068 h 560500"/>
                <a:gd name="connsiteX2" fmla="*/ 198748 w 289089"/>
                <a:gd name="connsiteY2" fmla="*/ 18068 h 560500"/>
                <a:gd name="connsiteX3" fmla="*/ 198748 w 289089"/>
                <a:gd name="connsiteY3" fmla="*/ 54204 h 560500"/>
                <a:gd name="connsiteX4" fmla="*/ 234884 w 289089"/>
                <a:gd name="connsiteY4" fmla="*/ 90340 h 560500"/>
                <a:gd name="connsiteX5" fmla="*/ 36136 w 289089"/>
                <a:gd name="connsiteY5" fmla="*/ 144544 h 560500"/>
                <a:gd name="connsiteX6" fmla="*/ 36136 w 289089"/>
                <a:gd name="connsiteY6" fmla="*/ 289089 h 560500"/>
                <a:gd name="connsiteX7" fmla="*/ 126476 w 289089"/>
                <a:gd name="connsiteY7" fmla="*/ 289089 h 560500"/>
                <a:gd name="connsiteX8" fmla="*/ 126476 w 289089"/>
                <a:gd name="connsiteY8" fmla="*/ 216816 h 560500"/>
                <a:gd name="connsiteX9" fmla="*/ 162612 w 289089"/>
                <a:gd name="connsiteY9" fmla="*/ 216816 h 560500"/>
                <a:gd name="connsiteX10" fmla="*/ 162612 w 289089"/>
                <a:gd name="connsiteY10" fmla="*/ 289089 h 560500"/>
                <a:gd name="connsiteX11" fmla="*/ 252952 w 289089"/>
                <a:gd name="connsiteY11" fmla="*/ 289089 h 560500"/>
                <a:gd name="connsiteX12" fmla="*/ 252952 w 289089"/>
                <a:gd name="connsiteY12" fmla="*/ 144544 h 560500"/>
                <a:gd name="connsiteX13" fmla="*/ 36136 w 289089"/>
                <a:gd name="connsiteY13" fmla="*/ 144544 h 560500"/>
                <a:gd name="connsiteX0" fmla="*/ 144544 w 289089"/>
                <a:gd name="connsiteY0" fmla="*/ 0 h 560500"/>
                <a:gd name="connsiteX1" fmla="*/ 0 w 289089"/>
                <a:gd name="connsiteY1" fmla="*/ 144544 h 560500"/>
                <a:gd name="connsiteX2" fmla="*/ 289089 w 289089"/>
                <a:gd name="connsiteY2" fmla="*/ 144544 h 560500"/>
                <a:gd name="connsiteX3" fmla="*/ 144544 w 289089"/>
                <a:gd name="connsiteY3" fmla="*/ 0 h 560500"/>
                <a:gd name="connsiteX4" fmla="*/ 126476 w 289089"/>
                <a:gd name="connsiteY4" fmla="*/ 216816 h 560500"/>
                <a:gd name="connsiteX5" fmla="*/ 162612 w 289089"/>
                <a:gd name="connsiteY5" fmla="*/ 216816 h 560500"/>
                <a:gd name="connsiteX6" fmla="*/ 162612 w 289089"/>
                <a:gd name="connsiteY6" fmla="*/ 289089 h 560500"/>
                <a:gd name="connsiteX7" fmla="*/ 126476 w 289089"/>
                <a:gd name="connsiteY7" fmla="*/ 289089 h 560500"/>
                <a:gd name="connsiteX8" fmla="*/ 126476 w 289089"/>
                <a:gd name="connsiteY8" fmla="*/ 216816 h 560500"/>
                <a:gd name="connsiteX0" fmla="*/ 144544 w 289089"/>
                <a:gd name="connsiteY0" fmla="*/ 0 h 560500"/>
                <a:gd name="connsiteX1" fmla="*/ 198748 w 289089"/>
                <a:gd name="connsiteY1" fmla="*/ 54204 h 560500"/>
                <a:gd name="connsiteX2" fmla="*/ 198748 w 289089"/>
                <a:gd name="connsiteY2" fmla="*/ 18068 h 560500"/>
                <a:gd name="connsiteX3" fmla="*/ 234884 w 289089"/>
                <a:gd name="connsiteY3" fmla="*/ 18068 h 560500"/>
                <a:gd name="connsiteX4" fmla="*/ 234884 w 289089"/>
                <a:gd name="connsiteY4" fmla="*/ 90340 h 560500"/>
                <a:gd name="connsiteX5" fmla="*/ 289089 w 289089"/>
                <a:gd name="connsiteY5" fmla="*/ 144544 h 560500"/>
                <a:gd name="connsiteX6" fmla="*/ 252952 w 289089"/>
                <a:gd name="connsiteY6" fmla="*/ 144544 h 560500"/>
                <a:gd name="connsiteX7" fmla="*/ 252952 w 289089"/>
                <a:gd name="connsiteY7" fmla="*/ 289089 h 560500"/>
                <a:gd name="connsiteX8" fmla="*/ 36136 w 289089"/>
                <a:gd name="connsiteY8" fmla="*/ 289089 h 560500"/>
                <a:gd name="connsiteX9" fmla="*/ 36136 w 289089"/>
                <a:gd name="connsiteY9" fmla="*/ 144544 h 560500"/>
                <a:gd name="connsiteX10" fmla="*/ 0 w 289089"/>
                <a:gd name="connsiteY10" fmla="*/ 144544 h 560500"/>
                <a:gd name="connsiteX11" fmla="*/ 144544 w 289089"/>
                <a:gd name="connsiteY11" fmla="*/ 0 h 560500"/>
                <a:gd name="connsiteX12" fmla="*/ 198748 w 289089"/>
                <a:gd name="connsiteY12" fmla="*/ 54204 h 560500"/>
                <a:gd name="connsiteX13" fmla="*/ 234884 w 289089"/>
                <a:gd name="connsiteY13" fmla="*/ 90340 h 560500"/>
                <a:gd name="connsiteX14" fmla="*/ 252952 w 289089"/>
                <a:gd name="connsiteY14" fmla="*/ 144544 h 560500"/>
                <a:gd name="connsiteX15" fmla="*/ 36136 w 289089"/>
                <a:gd name="connsiteY15" fmla="*/ 144544 h 560500"/>
                <a:gd name="connsiteX16" fmla="*/ 126476 w 289089"/>
                <a:gd name="connsiteY16" fmla="*/ 289089 h 560500"/>
                <a:gd name="connsiteX17" fmla="*/ 126476 w 289089"/>
                <a:gd name="connsiteY17" fmla="*/ 216816 h 560500"/>
                <a:gd name="connsiteX18" fmla="*/ 162612 w 289089"/>
                <a:gd name="connsiteY18" fmla="*/ 216816 h 560500"/>
                <a:gd name="connsiteX19" fmla="*/ 162612 w 289089"/>
                <a:gd name="connsiteY19" fmla="*/ 289089 h 560500"/>
                <a:gd name="connsiteX0" fmla="*/ 156295 w 289089"/>
                <a:gd name="connsiteY0" fmla="*/ 489670 h 560500"/>
                <a:gd name="connsiteX1" fmla="*/ 276276 w 289089"/>
                <a:gd name="connsiteY1" fmla="*/ 560500 h 560500"/>
                <a:gd name="connsiteX0" fmla="*/ 144544 w 289089"/>
                <a:gd name="connsiteY0" fmla="*/ 0 h 489670"/>
                <a:gd name="connsiteX1" fmla="*/ 0 w 289089"/>
                <a:gd name="connsiteY1" fmla="*/ 144544 h 489670"/>
                <a:gd name="connsiteX2" fmla="*/ 36136 w 289089"/>
                <a:gd name="connsiteY2" fmla="*/ 144544 h 489670"/>
                <a:gd name="connsiteX3" fmla="*/ 36136 w 289089"/>
                <a:gd name="connsiteY3" fmla="*/ 289089 h 489670"/>
                <a:gd name="connsiteX4" fmla="*/ 252952 w 289089"/>
                <a:gd name="connsiteY4" fmla="*/ 289089 h 489670"/>
                <a:gd name="connsiteX5" fmla="*/ 252952 w 289089"/>
                <a:gd name="connsiteY5" fmla="*/ 144544 h 489670"/>
                <a:gd name="connsiteX6" fmla="*/ 289089 w 289089"/>
                <a:gd name="connsiteY6" fmla="*/ 144544 h 489670"/>
                <a:gd name="connsiteX7" fmla="*/ 234884 w 289089"/>
                <a:gd name="connsiteY7" fmla="*/ 90340 h 489670"/>
                <a:gd name="connsiteX8" fmla="*/ 234884 w 289089"/>
                <a:gd name="connsiteY8" fmla="*/ 18068 h 489670"/>
                <a:gd name="connsiteX9" fmla="*/ 198748 w 289089"/>
                <a:gd name="connsiteY9" fmla="*/ 18068 h 489670"/>
                <a:gd name="connsiteX10" fmla="*/ 198748 w 289089"/>
                <a:gd name="connsiteY10" fmla="*/ 54204 h 489670"/>
                <a:gd name="connsiteX11" fmla="*/ 144544 w 289089"/>
                <a:gd name="connsiteY11" fmla="*/ 0 h 489670"/>
                <a:gd name="connsiteX0" fmla="*/ 234884 w 289089"/>
                <a:gd name="connsiteY0" fmla="*/ 90340 h 489670"/>
                <a:gd name="connsiteX1" fmla="*/ 234884 w 289089"/>
                <a:gd name="connsiteY1" fmla="*/ 18068 h 489670"/>
                <a:gd name="connsiteX2" fmla="*/ 198748 w 289089"/>
                <a:gd name="connsiteY2" fmla="*/ 18068 h 489670"/>
                <a:gd name="connsiteX3" fmla="*/ 198748 w 289089"/>
                <a:gd name="connsiteY3" fmla="*/ 54204 h 489670"/>
                <a:gd name="connsiteX4" fmla="*/ 234884 w 289089"/>
                <a:gd name="connsiteY4" fmla="*/ 90340 h 489670"/>
                <a:gd name="connsiteX5" fmla="*/ 36136 w 289089"/>
                <a:gd name="connsiteY5" fmla="*/ 144544 h 489670"/>
                <a:gd name="connsiteX6" fmla="*/ 36136 w 289089"/>
                <a:gd name="connsiteY6" fmla="*/ 289089 h 489670"/>
                <a:gd name="connsiteX7" fmla="*/ 126476 w 289089"/>
                <a:gd name="connsiteY7" fmla="*/ 289089 h 489670"/>
                <a:gd name="connsiteX8" fmla="*/ 126476 w 289089"/>
                <a:gd name="connsiteY8" fmla="*/ 216816 h 489670"/>
                <a:gd name="connsiteX9" fmla="*/ 162612 w 289089"/>
                <a:gd name="connsiteY9" fmla="*/ 216816 h 489670"/>
                <a:gd name="connsiteX10" fmla="*/ 162612 w 289089"/>
                <a:gd name="connsiteY10" fmla="*/ 289089 h 489670"/>
                <a:gd name="connsiteX11" fmla="*/ 252952 w 289089"/>
                <a:gd name="connsiteY11" fmla="*/ 289089 h 489670"/>
                <a:gd name="connsiteX12" fmla="*/ 252952 w 289089"/>
                <a:gd name="connsiteY12" fmla="*/ 144544 h 489670"/>
                <a:gd name="connsiteX13" fmla="*/ 36136 w 289089"/>
                <a:gd name="connsiteY13" fmla="*/ 144544 h 489670"/>
                <a:gd name="connsiteX0" fmla="*/ 144544 w 289089"/>
                <a:gd name="connsiteY0" fmla="*/ 0 h 489670"/>
                <a:gd name="connsiteX1" fmla="*/ 0 w 289089"/>
                <a:gd name="connsiteY1" fmla="*/ 144544 h 489670"/>
                <a:gd name="connsiteX2" fmla="*/ 289089 w 289089"/>
                <a:gd name="connsiteY2" fmla="*/ 144544 h 489670"/>
                <a:gd name="connsiteX3" fmla="*/ 144544 w 289089"/>
                <a:gd name="connsiteY3" fmla="*/ 0 h 489670"/>
                <a:gd name="connsiteX4" fmla="*/ 126476 w 289089"/>
                <a:gd name="connsiteY4" fmla="*/ 216816 h 489670"/>
                <a:gd name="connsiteX5" fmla="*/ 162612 w 289089"/>
                <a:gd name="connsiteY5" fmla="*/ 216816 h 489670"/>
                <a:gd name="connsiteX6" fmla="*/ 162612 w 289089"/>
                <a:gd name="connsiteY6" fmla="*/ 289089 h 489670"/>
                <a:gd name="connsiteX7" fmla="*/ 126476 w 289089"/>
                <a:gd name="connsiteY7" fmla="*/ 289089 h 489670"/>
                <a:gd name="connsiteX8" fmla="*/ 126476 w 289089"/>
                <a:gd name="connsiteY8" fmla="*/ 216816 h 489670"/>
                <a:gd name="connsiteX0" fmla="*/ 144544 w 289089"/>
                <a:gd name="connsiteY0" fmla="*/ 0 h 489670"/>
                <a:gd name="connsiteX1" fmla="*/ 198748 w 289089"/>
                <a:gd name="connsiteY1" fmla="*/ 54204 h 489670"/>
                <a:gd name="connsiteX2" fmla="*/ 198748 w 289089"/>
                <a:gd name="connsiteY2" fmla="*/ 18068 h 489670"/>
                <a:gd name="connsiteX3" fmla="*/ 234884 w 289089"/>
                <a:gd name="connsiteY3" fmla="*/ 18068 h 489670"/>
                <a:gd name="connsiteX4" fmla="*/ 234884 w 289089"/>
                <a:gd name="connsiteY4" fmla="*/ 90340 h 489670"/>
                <a:gd name="connsiteX5" fmla="*/ 289089 w 289089"/>
                <a:gd name="connsiteY5" fmla="*/ 144544 h 489670"/>
                <a:gd name="connsiteX6" fmla="*/ 252952 w 289089"/>
                <a:gd name="connsiteY6" fmla="*/ 144544 h 489670"/>
                <a:gd name="connsiteX7" fmla="*/ 252952 w 289089"/>
                <a:gd name="connsiteY7" fmla="*/ 289089 h 489670"/>
                <a:gd name="connsiteX8" fmla="*/ 36136 w 289089"/>
                <a:gd name="connsiteY8" fmla="*/ 289089 h 489670"/>
                <a:gd name="connsiteX9" fmla="*/ 36136 w 289089"/>
                <a:gd name="connsiteY9" fmla="*/ 144544 h 489670"/>
                <a:gd name="connsiteX10" fmla="*/ 0 w 289089"/>
                <a:gd name="connsiteY10" fmla="*/ 144544 h 489670"/>
                <a:gd name="connsiteX11" fmla="*/ 144544 w 289089"/>
                <a:gd name="connsiteY11" fmla="*/ 0 h 489670"/>
                <a:gd name="connsiteX12" fmla="*/ 198748 w 289089"/>
                <a:gd name="connsiteY12" fmla="*/ 54204 h 489670"/>
                <a:gd name="connsiteX13" fmla="*/ 234884 w 289089"/>
                <a:gd name="connsiteY13" fmla="*/ 90340 h 489670"/>
                <a:gd name="connsiteX14" fmla="*/ 252952 w 289089"/>
                <a:gd name="connsiteY14" fmla="*/ 144544 h 489670"/>
                <a:gd name="connsiteX15" fmla="*/ 36136 w 289089"/>
                <a:gd name="connsiteY15" fmla="*/ 144544 h 489670"/>
                <a:gd name="connsiteX16" fmla="*/ 126476 w 289089"/>
                <a:gd name="connsiteY16" fmla="*/ 289089 h 489670"/>
                <a:gd name="connsiteX17" fmla="*/ 126476 w 289089"/>
                <a:gd name="connsiteY17" fmla="*/ 216816 h 489670"/>
                <a:gd name="connsiteX18" fmla="*/ 162612 w 289089"/>
                <a:gd name="connsiteY18" fmla="*/ 216816 h 489670"/>
                <a:gd name="connsiteX19" fmla="*/ 162612 w 289089"/>
                <a:gd name="connsiteY19" fmla="*/ 289089 h 489670"/>
                <a:gd name="connsiteX0" fmla="*/ 156295 w 289089"/>
                <a:gd name="connsiteY0" fmla="*/ 489670 h 489670"/>
                <a:gd name="connsiteX1" fmla="*/ 1238 w 289089"/>
                <a:gd name="connsiteY1" fmla="*/ 144123 h 489670"/>
                <a:gd name="connsiteX0" fmla="*/ 144544 w 293814"/>
                <a:gd name="connsiteY0" fmla="*/ 0 h 289089"/>
                <a:gd name="connsiteX1" fmla="*/ 0 w 293814"/>
                <a:gd name="connsiteY1" fmla="*/ 144544 h 289089"/>
                <a:gd name="connsiteX2" fmla="*/ 36136 w 293814"/>
                <a:gd name="connsiteY2" fmla="*/ 144544 h 289089"/>
                <a:gd name="connsiteX3" fmla="*/ 36136 w 293814"/>
                <a:gd name="connsiteY3" fmla="*/ 289089 h 289089"/>
                <a:gd name="connsiteX4" fmla="*/ 252952 w 293814"/>
                <a:gd name="connsiteY4" fmla="*/ 289089 h 289089"/>
                <a:gd name="connsiteX5" fmla="*/ 252952 w 293814"/>
                <a:gd name="connsiteY5" fmla="*/ 144544 h 289089"/>
                <a:gd name="connsiteX6" fmla="*/ 289089 w 293814"/>
                <a:gd name="connsiteY6" fmla="*/ 144544 h 289089"/>
                <a:gd name="connsiteX7" fmla="*/ 234884 w 293814"/>
                <a:gd name="connsiteY7" fmla="*/ 90340 h 289089"/>
                <a:gd name="connsiteX8" fmla="*/ 234884 w 293814"/>
                <a:gd name="connsiteY8" fmla="*/ 18068 h 289089"/>
                <a:gd name="connsiteX9" fmla="*/ 198748 w 293814"/>
                <a:gd name="connsiteY9" fmla="*/ 18068 h 289089"/>
                <a:gd name="connsiteX10" fmla="*/ 198748 w 293814"/>
                <a:gd name="connsiteY10" fmla="*/ 54204 h 289089"/>
                <a:gd name="connsiteX11" fmla="*/ 144544 w 293814"/>
                <a:gd name="connsiteY11" fmla="*/ 0 h 289089"/>
                <a:gd name="connsiteX0" fmla="*/ 234884 w 293814"/>
                <a:gd name="connsiteY0" fmla="*/ 90340 h 289089"/>
                <a:gd name="connsiteX1" fmla="*/ 234884 w 293814"/>
                <a:gd name="connsiteY1" fmla="*/ 18068 h 289089"/>
                <a:gd name="connsiteX2" fmla="*/ 198748 w 293814"/>
                <a:gd name="connsiteY2" fmla="*/ 18068 h 289089"/>
                <a:gd name="connsiteX3" fmla="*/ 198748 w 293814"/>
                <a:gd name="connsiteY3" fmla="*/ 54204 h 289089"/>
                <a:gd name="connsiteX4" fmla="*/ 234884 w 293814"/>
                <a:gd name="connsiteY4" fmla="*/ 90340 h 289089"/>
                <a:gd name="connsiteX5" fmla="*/ 36136 w 293814"/>
                <a:gd name="connsiteY5" fmla="*/ 144544 h 289089"/>
                <a:gd name="connsiteX6" fmla="*/ 36136 w 293814"/>
                <a:gd name="connsiteY6" fmla="*/ 289089 h 289089"/>
                <a:gd name="connsiteX7" fmla="*/ 126476 w 293814"/>
                <a:gd name="connsiteY7" fmla="*/ 289089 h 289089"/>
                <a:gd name="connsiteX8" fmla="*/ 126476 w 293814"/>
                <a:gd name="connsiteY8" fmla="*/ 216816 h 289089"/>
                <a:gd name="connsiteX9" fmla="*/ 162612 w 293814"/>
                <a:gd name="connsiteY9" fmla="*/ 216816 h 289089"/>
                <a:gd name="connsiteX10" fmla="*/ 162612 w 293814"/>
                <a:gd name="connsiteY10" fmla="*/ 289089 h 289089"/>
                <a:gd name="connsiteX11" fmla="*/ 252952 w 293814"/>
                <a:gd name="connsiteY11" fmla="*/ 289089 h 289089"/>
                <a:gd name="connsiteX12" fmla="*/ 252952 w 293814"/>
                <a:gd name="connsiteY12" fmla="*/ 144544 h 289089"/>
                <a:gd name="connsiteX13" fmla="*/ 36136 w 293814"/>
                <a:gd name="connsiteY13" fmla="*/ 144544 h 289089"/>
                <a:gd name="connsiteX0" fmla="*/ 144544 w 293814"/>
                <a:gd name="connsiteY0" fmla="*/ 0 h 289089"/>
                <a:gd name="connsiteX1" fmla="*/ 0 w 293814"/>
                <a:gd name="connsiteY1" fmla="*/ 144544 h 289089"/>
                <a:gd name="connsiteX2" fmla="*/ 289089 w 293814"/>
                <a:gd name="connsiteY2" fmla="*/ 144544 h 289089"/>
                <a:gd name="connsiteX3" fmla="*/ 144544 w 293814"/>
                <a:gd name="connsiteY3" fmla="*/ 0 h 289089"/>
                <a:gd name="connsiteX4" fmla="*/ 126476 w 293814"/>
                <a:gd name="connsiteY4" fmla="*/ 216816 h 289089"/>
                <a:gd name="connsiteX5" fmla="*/ 162612 w 293814"/>
                <a:gd name="connsiteY5" fmla="*/ 216816 h 289089"/>
                <a:gd name="connsiteX6" fmla="*/ 162612 w 293814"/>
                <a:gd name="connsiteY6" fmla="*/ 289089 h 289089"/>
                <a:gd name="connsiteX7" fmla="*/ 126476 w 293814"/>
                <a:gd name="connsiteY7" fmla="*/ 289089 h 289089"/>
                <a:gd name="connsiteX8" fmla="*/ 126476 w 293814"/>
                <a:gd name="connsiteY8" fmla="*/ 216816 h 289089"/>
                <a:gd name="connsiteX0" fmla="*/ 144544 w 293814"/>
                <a:gd name="connsiteY0" fmla="*/ 0 h 289089"/>
                <a:gd name="connsiteX1" fmla="*/ 198748 w 293814"/>
                <a:gd name="connsiteY1" fmla="*/ 54204 h 289089"/>
                <a:gd name="connsiteX2" fmla="*/ 198748 w 293814"/>
                <a:gd name="connsiteY2" fmla="*/ 18068 h 289089"/>
                <a:gd name="connsiteX3" fmla="*/ 234884 w 293814"/>
                <a:gd name="connsiteY3" fmla="*/ 18068 h 289089"/>
                <a:gd name="connsiteX4" fmla="*/ 234884 w 293814"/>
                <a:gd name="connsiteY4" fmla="*/ 90340 h 289089"/>
                <a:gd name="connsiteX5" fmla="*/ 289089 w 293814"/>
                <a:gd name="connsiteY5" fmla="*/ 144544 h 289089"/>
                <a:gd name="connsiteX6" fmla="*/ 252952 w 293814"/>
                <a:gd name="connsiteY6" fmla="*/ 144544 h 289089"/>
                <a:gd name="connsiteX7" fmla="*/ 252952 w 293814"/>
                <a:gd name="connsiteY7" fmla="*/ 289089 h 289089"/>
                <a:gd name="connsiteX8" fmla="*/ 36136 w 293814"/>
                <a:gd name="connsiteY8" fmla="*/ 289089 h 289089"/>
                <a:gd name="connsiteX9" fmla="*/ 36136 w 293814"/>
                <a:gd name="connsiteY9" fmla="*/ 144544 h 289089"/>
                <a:gd name="connsiteX10" fmla="*/ 0 w 293814"/>
                <a:gd name="connsiteY10" fmla="*/ 144544 h 289089"/>
                <a:gd name="connsiteX11" fmla="*/ 144544 w 293814"/>
                <a:gd name="connsiteY11" fmla="*/ 0 h 289089"/>
                <a:gd name="connsiteX12" fmla="*/ 198748 w 293814"/>
                <a:gd name="connsiteY12" fmla="*/ 54204 h 289089"/>
                <a:gd name="connsiteX13" fmla="*/ 234884 w 293814"/>
                <a:gd name="connsiteY13" fmla="*/ 90340 h 289089"/>
                <a:gd name="connsiteX14" fmla="*/ 252952 w 293814"/>
                <a:gd name="connsiteY14" fmla="*/ 144544 h 289089"/>
                <a:gd name="connsiteX15" fmla="*/ 36136 w 293814"/>
                <a:gd name="connsiteY15" fmla="*/ 144544 h 289089"/>
                <a:gd name="connsiteX16" fmla="*/ 126476 w 293814"/>
                <a:gd name="connsiteY16" fmla="*/ 289089 h 289089"/>
                <a:gd name="connsiteX17" fmla="*/ 126476 w 293814"/>
                <a:gd name="connsiteY17" fmla="*/ 216816 h 289089"/>
                <a:gd name="connsiteX18" fmla="*/ 162612 w 293814"/>
                <a:gd name="connsiteY18" fmla="*/ 216816 h 289089"/>
                <a:gd name="connsiteX19" fmla="*/ 162612 w 293814"/>
                <a:gd name="connsiteY19" fmla="*/ 289089 h 289089"/>
                <a:gd name="connsiteX0" fmla="*/ 293814 w 293814"/>
                <a:gd name="connsiteY0" fmla="*/ 143963 h 289089"/>
                <a:gd name="connsiteX1" fmla="*/ 1238 w 293814"/>
                <a:gd name="connsiteY1" fmla="*/ 144123 h 289089"/>
                <a:gd name="connsiteX0" fmla="*/ 144544 w 293814"/>
                <a:gd name="connsiteY0" fmla="*/ 0 h 289089"/>
                <a:gd name="connsiteX1" fmla="*/ 0 w 293814"/>
                <a:gd name="connsiteY1" fmla="*/ 144544 h 289089"/>
                <a:gd name="connsiteX2" fmla="*/ 36136 w 293814"/>
                <a:gd name="connsiteY2" fmla="*/ 144544 h 289089"/>
                <a:gd name="connsiteX3" fmla="*/ 36136 w 293814"/>
                <a:gd name="connsiteY3" fmla="*/ 289089 h 289089"/>
                <a:gd name="connsiteX4" fmla="*/ 252952 w 293814"/>
                <a:gd name="connsiteY4" fmla="*/ 289089 h 289089"/>
                <a:gd name="connsiteX5" fmla="*/ 252952 w 293814"/>
                <a:gd name="connsiteY5" fmla="*/ 144544 h 289089"/>
                <a:gd name="connsiteX6" fmla="*/ 289089 w 293814"/>
                <a:gd name="connsiteY6" fmla="*/ 144544 h 289089"/>
                <a:gd name="connsiteX7" fmla="*/ 234884 w 293814"/>
                <a:gd name="connsiteY7" fmla="*/ 90340 h 289089"/>
                <a:gd name="connsiteX8" fmla="*/ 234884 w 293814"/>
                <a:gd name="connsiteY8" fmla="*/ 18068 h 289089"/>
                <a:gd name="connsiteX9" fmla="*/ 198748 w 293814"/>
                <a:gd name="connsiteY9" fmla="*/ 18068 h 289089"/>
                <a:gd name="connsiteX10" fmla="*/ 198748 w 293814"/>
                <a:gd name="connsiteY10" fmla="*/ 54204 h 289089"/>
                <a:gd name="connsiteX11" fmla="*/ 144544 w 293814"/>
                <a:gd name="connsiteY11" fmla="*/ 0 h 289089"/>
                <a:gd name="connsiteX0" fmla="*/ 234884 w 293814"/>
                <a:gd name="connsiteY0" fmla="*/ 90340 h 289089"/>
                <a:gd name="connsiteX1" fmla="*/ 234884 w 293814"/>
                <a:gd name="connsiteY1" fmla="*/ 18068 h 289089"/>
                <a:gd name="connsiteX2" fmla="*/ 198748 w 293814"/>
                <a:gd name="connsiteY2" fmla="*/ 18068 h 289089"/>
                <a:gd name="connsiteX3" fmla="*/ 198748 w 293814"/>
                <a:gd name="connsiteY3" fmla="*/ 54204 h 289089"/>
                <a:gd name="connsiteX4" fmla="*/ 234884 w 293814"/>
                <a:gd name="connsiteY4" fmla="*/ 90340 h 289089"/>
                <a:gd name="connsiteX5" fmla="*/ 36136 w 293814"/>
                <a:gd name="connsiteY5" fmla="*/ 144544 h 289089"/>
                <a:gd name="connsiteX6" fmla="*/ 36136 w 293814"/>
                <a:gd name="connsiteY6" fmla="*/ 289089 h 289089"/>
                <a:gd name="connsiteX7" fmla="*/ 126476 w 293814"/>
                <a:gd name="connsiteY7" fmla="*/ 289089 h 289089"/>
                <a:gd name="connsiteX8" fmla="*/ 126476 w 293814"/>
                <a:gd name="connsiteY8" fmla="*/ 216816 h 289089"/>
                <a:gd name="connsiteX9" fmla="*/ 162612 w 293814"/>
                <a:gd name="connsiteY9" fmla="*/ 216816 h 289089"/>
                <a:gd name="connsiteX10" fmla="*/ 162612 w 293814"/>
                <a:gd name="connsiteY10" fmla="*/ 289089 h 289089"/>
                <a:gd name="connsiteX11" fmla="*/ 252952 w 293814"/>
                <a:gd name="connsiteY11" fmla="*/ 289089 h 289089"/>
                <a:gd name="connsiteX12" fmla="*/ 252952 w 293814"/>
                <a:gd name="connsiteY12" fmla="*/ 144544 h 289089"/>
                <a:gd name="connsiteX13" fmla="*/ 36136 w 293814"/>
                <a:gd name="connsiteY13" fmla="*/ 144544 h 289089"/>
                <a:gd name="connsiteX0" fmla="*/ 144544 w 293814"/>
                <a:gd name="connsiteY0" fmla="*/ 0 h 289089"/>
                <a:gd name="connsiteX1" fmla="*/ 0 w 293814"/>
                <a:gd name="connsiteY1" fmla="*/ 144544 h 289089"/>
                <a:gd name="connsiteX2" fmla="*/ 289089 w 293814"/>
                <a:gd name="connsiteY2" fmla="*/ 144544 h 289089"/>
                <a:gd name="connsiteX3" fmla="*/ 144544 w 293814"/>
                <a:gd name="connsiteY3" fmla="*/ 0 h 289089"/>
                <a:gd name="connsiteX4" fmla="*/ 126476 w 293814"/>
                <a:gd name="connsiteY4" fmla="*/ 216816 h 289089"/>
                <a:gd name="connsiteX5" fmla="*/ 162612 w 293814"/>
                <a:gd name="connsiteY5" fmla="*/ 216816 h 289089"/>
                <a:gd name="connsiteX6" fmla="*/ 162612 w 293814"/>
                <a:gd name="connsiteY6" fmla="*/ 289089 h 289089"/>
                <a:gd name="connsiteX7" fmla="*/ 126476 w 293814"/>
                <a:gd name="connsiteY7" fmla="*/ 289089 h 289089"/>
                <a:gd name="connsiteX8" fmla="*/ 126476 w 293814"/>
                <a:gd name="connsiteY8" fmla="*/ 216816 h 289089"/>
                <a:gd name="connsiteX0" fmla="*/ 144544 w 293814"/>
                <a:gd name="connsiteY0" fmla="*/ 0 h 289089"/>
                <a:gd name="connsiteX1" fmla="*/ 198748 w 293814"/>
                <a:gd name="connsiteY1" fmla="*/ 54204 h 289089"/>
                <a:gd name="connsiteX2" fmla="*/ 198748 w 293814"/>
                <a:gd name="connsiteY2" fmla="*/ 18068 h 289089"/>
                <a:gd name="connsiteX3" fmla="*/ 234884 w 293814"/>
                <a:gd name="connsiteY3" fmla="*/ 18068 h 289089"/>
                <a:gd name="connsiteX4" fmla="*/ 234884 w 293814"/>
                <a:gd name="connsiteY4" fmla="*/ 90340 h 289089"/>
                <a:gd name="connsiteX5" fmla="*/ 289089 w 293814"/>
                <a:gd name="connsiteY5" fmla="*/ 144544 h 289089"/>
                <a:gd name="connsiteX6" fmla="*/ 252952 w 293814"/>
                <a:gd name="connsiteY6" fmla="*/ 144544 h 289089"/>
                <a:gd name="connsiteX7" fmla="*/ 252952 w 293814"/>
                <a:gd name="connsiteY7" fmla="*/ 289089 h 289089"/>
                <a:gd name="connsiteX8" fmla="*/ 36136 w 293814"/>
                <a:gd name="connsiteY8" fmla="*/ 289089 h 289089"/>
                <a:gd name="connsiteX9" fmla="*/ 36136 w 293814"/>
                <a:gd name="connsiteY9" fmla="*/ 144544 h 289089"/>
                <a:gd name="connsiteX10" fmla="*/ 0 w 293814"/>
                <a:gd name="connsiteY10" fmla="*/ 144544 h 289089"/>
                <a:gd name="connsiteX11" fmla="*/ 144544 w 293814"/>
                <a:gd name="connsiteY11" fmla="*/ 0 h 289089"/>
                <a:gd name="connsiteX12" fmla="*/ 198748 w 293814"/>
                <a:gd name="connsiteY12" fmla="*/ 54204 h 289089"/>
                <a:gd name="connsiteX13" fmla="*/ 234884 w 293814"/>
                <a:gd name="connsiteY13" fmla="*/ 90340 h 289089"/>
                <a:gd name="connsiteX14" fmla="*/ 252952 w 293814"/>
                <a:gd name="connsiteY14" fmla="*/ 144544 h 289089"/>
                <a:gd name="connsiteX15" fmla="*/ 36136 w 293814"/>
                <a:gd name="connsiteY15" fmla="*/ 144544 h 289089"/>
                <a:gd name="connsiteX16" fmla="*/ 126476 w 293814"/>
                <a:gd name="connsiteY16" fmla="*/ 289089 h 289089"/>
                <a:gd name="connsiteX17" fmla="*/ 126476 w 293814"/>
                <a:gd name="connsiteY17" fmla="*/ 216816 h 289089"/>
                <a:gd name="connsiteX18" fmla="*/ 162612 w 293814"/>
                <a:gd name="connsiteY18" fmla="*/ 216816 h 289089"/>
                <a:gd name="connsiteX19" fmla="*/ 162612 w 293814"/>
                <a:gd name="connsiteY19" fmla="*/ 289089 h 289089"/>
                <a:gd name="connsiteX0" fmla="*/ 293814 w 293814"/>
                <a:gd name="connsiteY0" fmla="*/ 143963 h 289089"/>
                <a:gd name="connsiteX1" fmla="*/ 1238 w 293814"/>
                <a:gd name="connsiteY1" fmla="*/ 144123 h 289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93814" h="289089" stroke="0" extrusionOk="0">
                  <a:moveTo>
                    <a:pt x="144544" y="0"/>
                  </a:moveTo>
                  <a:lnTo>
                    <a:pt x="0" y="144544"/>
                  </a:lnTo>
                  <a:lnTo>
                    <a:pt x="36136" y="144544"/>
                  </a:lnTo>
                  <a:lnTo>
                    <a:pt x="36136" y="289089"/>
                  </a:lnTo>
                  <a:lnTo>
                    <a:pt x="252952" y="289089"/>
                  </a:lnTo>
                  <a:lnTo>
                    <a:pt x="252952" y="144544"/>
                  </a:lnTo>
                  <a:lnTo>
                    <a:pt x="289089" y="144544"/>
                  </a:lnTo>
                  <a:lnTo>
                    <a:pt x="234884" y="90340"/>
                  </a:lnTo>
                  <a:lnTo>
                    <a:pt x="234884" y="18068"/>
                  </a:lnTo>
                  <a:lnTo>
                    <a:pt x="198748" y="18068"/>
                  </a:lnTo>
                  <a:lnTo>
                    <a:pt x="198748" y="54204"/>
                  </a:lnTo>
                  <a:lnTo>
                    <a:pt x="144544" y="0"/>
                  </a:lnTo>
                  <a:close/>
                </a:path>
                <a:path w="293814" h="289089" fill="darkenLess" stroke="0" extrusionOk="0">
                  <a:moveTo>
                    <a:pt x="234884" y="90340"/>
                  </a:moveTo>
                  <a:lnTo>
                    <a:pt x="234884" y="18068"/>
                  </a:lnTo>
                  <a:lnTo>
                    <a:pt x="198748" y="18068"/>
                  </a:lnTo>
                  <a:lnTo>
                    <a:pt x="198748" y="54204"/>
                  </a:lnTo>
                  <a:lnTo>
                    <a:pt x="234884" y="90340"/>
                  </a:lnTo>
                  <a:close/>
                  <a:moveTo>
                    <a:pt x="36136" y="144544"/>
                  </a:moveTo>
                  <a:lnTo>
                    <a:pt x="36136" y="289089"/>
                  </a:lnTo>
                  <a:lnTo>
                    <a:pt x="126476" y="289089"/>
                  </a:lnTo>
                  <a:lnTo>
                    <a:pt x="126476" y="216816"/>
                  </a:lnTo>
                  <a:lnTo>
                    <a:pt x="162612" y="216816"/>
                  </a:lnTo>
                  <a:lnTo>
                    <a:pt x="162612" y="289089"/>
                  </a:lnTo>
                  <a:lnTo>
                    <a:pt x="252952" y="289089"/>
                  </a:lnTo>
                  <a:lnTo>
                    <a:pt x="252952" y="144544"/>
                  </a:lnTo>
                  <a:lnTo>
                    <a:pt x="36136" y="144544"/>
                  </a:lnTo>
                  <a:close/>
                </a:path>
                <a:path w="293814" h="289089" fill="darken" stroke="0" extrusionOk="0">
                  <a:moveTo>
                    <a:pt x="144544" y="0"/>
                  </a:moveTo>
                  <a:lnTo>
                    <a:pt x="0" y="144544"/>
                  </a:lnTo>
                  <a:lnTo>
                    <a:pt x="289089" y="144544"/>
                  </a:lnTo>
                  <a:lnTo>
                    <a:pt x="144544" y="0"/>
                  </a:lnTo>
                  <a:close/>
                  <a:moveTo>
                    <a:pt x="126476" y="216816"/>
                  </a:moveTo>
                  <a:lnTo>
                    <a:pt x="162612" y="216816"/>
                  </a:lnTo>
                  <a:lnTo>
                    <a:pt x="162612" y="289089"/>
                  </a:lnTo>
                  <a:lnTo>
                    <a:pt x="126476" y="289089"/>
                  </a:lnTo>
                  <a:lnTo>
                    <a:pt x="126476" y="216816"/>
                  </a:lnTo>
                  <a:close/>
                </a:path>
                <a:path w="293814" h="289089" fill="none" extrusionOk="0">
                  <a:moveTo>
                    <a:pt x="144544" y="0"/>
                  </a:moveTo>
                  <a:lnTo>
                    <a:pt x="198748" y="54204"/>
                  </a:lnTo>
                  <a:lnTo>
                    <a:pt x="198748" y="18068"/>
                  </a:lnTo>
                  <a:lnTo>
                    <a:pt x="234884" y="18068"/>
                  </a:lnTo>
                  <a:lnTo>
                    <a:pt x="234884" y="90340"/>
                  </a:lnTo>
                  <a:lnTo>
                    <a:pt x="289089" y="144544"/>
                  </a:lnTo>
                  <a:lnTo>
                    <a:pt x="252952" y="144544"/>
                  </a:lnTo>
                  <a:lnTo>
                    <a:pt x="252952" y="289089"/>
                  </a:lnTo>
                  <a:lnTo>
                    <a:pt x="36136" y="289089"/>
                  </a:lnTo>
                  <a:lnTo>
                    <a:pt x="36136" y="144544"/>
                  </a:lnTo>
                  <a:lnTo>
                    <a:pt x="0" y="144544"/>
                  </a:lnTo>
                  <a:lnTo>
                    <a:pt x="144544" y="0"/>
                  </a:lnTo>
                  <a:close/>
                  <a:moveTo>
                    <a:pt x="198748" y="54204"/>
                  </a:moveTo>
                  <a:lnTo>
                    <a:pt x="234884" y="90340"/>
                  </a:lnTo>
                  <a:moveTo>
                    <a:pt x="252952" y="144544"/>
                  </a:moveTo>
                  <a:lnTo>
                    <a:pt x="36136" y="144544"/>
                  </a:lnTo>
                  <a:moveTo>
                    <a:pt x="126476" y="289089"/>
                  </a:moveTo>
                  <a:lnTo>
                    <a:pt x="126476" y="216816"/>
                  </a:lnTo>
                  <a:lnTo>
                    <a:pt x="162612" y="216816"/>
                  </a:lnTo>
                  <a:lnTo>
                    <a:pt x="162612" y="289089"/>
                  </a:lnTo>
                </a:path>
                <a:path w="293814" h="289089" fill="none">
                  <a:moveTo>
                    <a:pt x="293814" y="143963"/>
                  </a:moveTo>
                  <a:cubicBezTo>
                    <a:pt x="154986" y="140913"/>
                    <a:pt x="1238" y="144123"/>
                    <a:pt x="1238" y="14412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  <p:sp>
        <p:nvSpPr>
          <p:cNvPr id="9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121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0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1213" cy="4527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pic>
        <p:nvPicPr>
          <p:cNvPr id="11" name="Picture 2" descr="D:\圖片雜彙\康軒文教事業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5474" y="6526513"/>
            <a:ext cx="2161036" cy="359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73" r:id="rId2"/>
    <p:sldLayoutId id="2147483698" r:id="rId3"/>
    <p:sldLayoutId id="2147483699" r:id="rId4"/>
  </p:sldLayoutIdLst>
  <p:hf hdr="0" ftr="0" dt="0"/>
  <p:txStyles>
    <p:titleStyle>
      <a:lvl1pPr algn="ctr" defTabSz="1219122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457171" indent="-457171" algn="l" defTabSz="1219122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990535" indent="-380974" algn="l" defTabSz="1219122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523901" indent="-304780" algn="l" defTabSz="1219122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2133463" indent="-304780" algn="l" defTabSz="1219122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023" indent="-304780" algn="l" defTabSz="1219122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584" indent="-304780" algn="l" defTabSz="121912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146" indent="-304780" algn="l" defTabSz="121912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04" indent="-304780" algn="l" defTabSz="121912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266" indent="-304780" algn="l" defTabSz="121912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61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22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82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43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04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65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25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86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證件照</a:t>
            </a:r>
            <a:r>
              <a:rPr lang="en-US" altLang="zh-TW" dirty="0"/>
              <a:t>DIY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4294967295"/>
          </p:nvPr>
        </p:nvSpPr>
        <p:spPr>
          <a:xfrm>
            <a:off x="406574" y="1341563"/>
            <a:ext cx="11388552" cy="5256583"/>
          </a:xfrm>
        </p:spPr>
        <p:txBody>
          <a:bodyPr>
            <a:noAutofit/>
          </a:bodyPr>
          <a:lstStyle/>
          <a:p>
            <a:pPr marL="0" indent="355600" hangingPunct="0">
              <a:spcBef>
                <a:spcPts val="0"/>
              </a:spcBef>
              <a:buNone/>
            </a:pPr>
            <a:r>
              <a:rPr lang="zh-TW" altLang="en-US" sz="3200" dirty="0"/>
              <a:t>平時若有證件照的需求，除了到專業的照相館、證件快照機拍攝之外，我們也可以自行拍攝，再到便利商店列印照片。</a:t>
            </a:r>
            <a:endParaRPr lang="en-US" altLang="zh-TW" sz="3200" dirty="0"/>
          </a:p>
          <a:p>
            <a:pPr marL="0" indent="355600" hangingPunct="0">
              <a:spcBef>
                <a:spcPts val="0"/>
              </a:spcBef>
              <a:buNone/>
            </a:pPr>
            <a:endParaRPr lang="en-US" altLang="zh-TW" sz="3200" dirty="0"/>
          </a:p>
          <a:p>
            <a:pPr marL="0" indent="355600" algn="just" hangingPunct="0">
              <a:spcBef>
                <a:spcPts val="0"/>
              </a:spcBef>
              <a:buNone/>
            </a:pPr>
            <a:r>
              <a:rPr lang="zh-TW" altLang="en-US" sz="3200" dirty="0"/>
              <a:t>一般的證件照多使用</a:t>
            </a:r>
            <a:r>
              <a:rPr lang="en-US" altLang="zh-TW" sz="3200" dirty="0"/>
              <a:t>2</a:t>
            </a:r>
            <a:r>
              <a:rPr lang="zh-TW" altLang="en-US" sz="3200" dirty="0"/>
              <a:t>吋</a:t>
            </a:r>
            <a:r>
              <a:rPr lang="en-US" altLang="zh-TW" sz="3200" dirty="0"/>
              <a:t>(3.5×4.5 cm)</a:t>
            </a:r>
            <a:r>
              <a:rPr lang="zh-TW" altLang="en-US" sz="3200" dirty="0"/>
              <a:t>或</a:t>
            </a:r>
            <a:r>
              <a:rPr lang="en-US" altLang="zh-TW" sz="3200" dirty="0"/>
              <a:t>1</a:t>
            </a:r>
            <a:r>
              <a:rPr lang="zh-TW" altLang="en-US" sz="3200" dirty="0"/>
              <a:t>吋</a:t>
            </a:r>
            <a:r>
              <a:rPr lang="en-US" altLang="zh-TW" sz="3200" dirty="0"/>
              <a:t>(2.8×3.5 cm)</a:t>
            </a:r>
            <a:r>
              <a:rPr lang="zh-TW" altLang="en-US" sz="3200" dirty="0"/>
              <a:t>規格，而便利商店可直接列印出</a:t>
            </a:r>
            <a:r>
              <a:rPr lang="en-US" altLang="zh-TW" sz="3200" dirty="0"/>
              <a:t>4×6</a:t>
            </a:r>
            <a:r>
              <a:rPr lang="zh-TW" altLang="en-US" sz="3200" dirty="0"/>
              <a:t>吋的照片</a:t>
            </a:r>
            <a:r>
              <a:rPr lang="en-US" altLang="zh-TW" sz="3200" dirty="0"/>
              <a:t>(10.2×15.2 cm)</a:t>
            </a:r>
            <a:r>
              <a:rPr lang="zh-TW" altLang="en-US" sz="3200" dirty="0"/>
              <a:t>，我們可將多張證件照組合在一張</a:t>
            </a:r>
            <a:r>
              <a:rPr lang="en-US" altLang="zh-TW" sz="3200" dirty="0"/>
              <a:t>4×6</a:t>
            </a:r>
            <a:r>
              <a:rPr lang="zh-TW" altLang="en-US" sz="3200" dirty="0"/>
              <a:t>吋的照片中，一次列印出多張證件照。</a:t>
            </a:r>
          </a:p>
          <a:p>
            <a:pPr marL="0" indent="355600" hangingPunct="0">
              <a:spcBef>
                <a:spcPts val="0"/>
              </a:spcBef>
              <a:buNone/>
            </a:pPr>
            <a:endParaRPr lang="en-US" altLang="zh-TW" sz="3200" dirty="0"/>
          </a:p>
          <a:p>
            <a:pPr marL="0" indent="355600" algn="just" hangingPunct="0">
              <a:spcBef>
                <a:spcPts val="0"/>
              </a:spcBef>
              <a:buNone/>
            </a:pP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808249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5948F72A-1DE6-4ADF-BF9B-0689BB763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1" name="文字版面配置區 4">
            <a:extLst>
              <a:ext uri="{FF2B5EF4-FFF2-40B4-BE49-F238E27FC236}">
                <a16:creationId xmlns:a16="http://schemas.microsoft.com/office/drawing/2014/main" id="{6B6B0B41-CE1F-429E-B8D7-2872FE120474}"/>
              </a:ext>
            </a:extLst>
          </p:cNvPr>
          <p:cNvSpPr txBox="1">
            <a:spLocks/>
          </p:cNvSpPr>
          <p:nvPr/>
        </p:nvSpPr>
        <p:spPr>
          <a:xfrm>
            <a:off x="406574" y="765498"/>
            <a:ext cx="11388552" cy="5256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171" indent="-457171" algn="l" defTabSz="1219122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990535" indent="-380974" algn="l" defTabSz="1219122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523901" indent="-304780" algn="l" defTabSz="1219122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55600" hangingPunct="0">
              <a:spcBef>
                <a:spcPts val="0"/>
              </a:spcBef>
              <a:buNone/>
            </a:pPr>
            <a:r>
              <a:rPr lang="zh-TW" altLang="en-US" sz="3200" dirty="0"/>
              <a:t>請利用</a:t>
            </a:r>
            <a:r>
              <a:rPr lang="en-US" altLang="zh-TW" sz="3200" dirty="0" err="1"/>
              <a:t>PhotoCap</a:t>
            </a:r>
            <a:r>
              <a:rPr lang="zh-TW" altLang="en-US" sz="3200" dirty="0"/>
              <a:t>自行編輯，或利用軟體中提供的模板，製作出專屬自己的證件照吧！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370492E-3E8E-43E8-94D0-B960974A0A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47" y="2421434"/>
            <a:ext cx="11166519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7051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圖片 23">
            <a:extLst>
              <a:ext uri="{FF2B5EF4-FFF2-40B4-BE49-F238E27FC236}">
                <a16:creationId xmlns:a16="http://schemas.microsoft.com/office/drawing/2014/main" id="{BFD75244-DAE7-462C-860B-BC7253548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957" y="1566320"/>
            <a:ext cx="3336467" cy="4311742"/>
          </a:xfrm>
          <a:prstGeom prst="rect">
            <a:avLst/>
          </a:prstGeom>
        </p:spPr>
      </p:pic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5948F72A-1DE6-4ADF-BF9B-0689BB763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6" name="內容版面配置區 1">
            <a:extLst>
              <a:ext uri="{FF2B5EF4-FFF2-40B4-BE49-F238E27FC236}">
                <a16:creationId xmlns:a16="http://schemas.microsoft.com/office/drawing/2014/main" id="{35B9079C-35EA-4B81-88D6-B9727F4D9CA9}"/>
              </a:ext>
            </a:extLst>
          </p:cNvPr>
          <p:cNvSpPr txBox="1">
            <a:spLocks/>
          </p:cNvSpPr>
          <p:nvPr/>
        </p:nvSpPr>
        <p:spPr>
          <a:xfrm>
            <a:off x="478582" y="765498"/>
            <a:ext cx="11316544" cy="72007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84687" indent="-370392" algn="l" defTabSz="1219122" rtl="0" eaLnBrk="1" latinLnBrk="0" hangingPunct="1">
              <a:lnSpc>
                <a:spcPct val="130000"/>
              </a:lnSpc>
              <a:spcBef>
                <a:spcPts val="600"/>
              </a:spcBef>
              <a:buFont typeface="Calibri" panose="020F0502020204030204" pitchFamily="34" charset="0"/>
              <a:buChar char="▪"/>
              <a:tabLst/>
              <a:defRPr sz="3600" kern="12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lnSpc>
                <a:spcPct val="130000"/>
              </a:lnSpc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960905" indent="0" algn="l" defTabSz="1219122" rtl="0" eaLnBrk="1" latinLnBrk="0" hangingPunct="1">
              <a:lnSpc>
                <a:spcPct val="130000"/>
              </a:lnSpc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just">
              <a:buFont typeface="Calibri" panose="020F0502020204030204" pitchFamily="34" charset="0"/>
              <a:buNone/>
            </a:pPr>
            <a:r>
              <a:rPr lang="zh-TW" altLang="en-US" b="1" dirty="0">
                <a:solidFill>
                  <a:srgbClr val="0070C0"/>
                </a:solidFill>
              </a:rPr>
              <a:t>證件照範圍</a:t>
            </a:r>
            <a:r>
              <a:rPr lang="zh-TW" altLang="en-US" sz="2400" dirty="0"/>
              <a:t>（以</a:t>
            </a:r>
            <a:r>
              <a:rPr lang="en-US" altLang="zh-TW" sz="2400" dirty="0"/>
              <a:t>2</a:t>
            </a:r>
            <a:r>
              <a:rPr lang="zh-TW" altLang="en-US" sz="2400" dirty="0"/>
              <a:t>吋照片為例）</a:t>
            </a:r>
            <a:endParaRPr lang="en-US" altLang="zh-TW" dirty="0"/>
          </a:p>
        </p:txBody>
      </p:sp>
      <p:sp>
        <p:nvSpPr>
          <p:cNvPr id="10" name="內容版面配置區 1">
            <a:extLst>
              <a:ext uri="{FF2B5EF4-FFF2-40B4-BE49-F238E27FC236}">
                <a16:creationId xmlns:a16="http://schemas.microsoft.com/office/drawing/2014/main" id="{4BFE1550-0422-46F0-9AD7-4919EEA8CD84}"/>
              </a:ext>
            </a:extLst>
          </p:cNvPr>
          <p:cNvSpPr txBox="1">
            <a:spLocks/>
          </p:cNvSpPr>
          <p:nvPr/>
        </p:nvSpPr>
        <p:spPr>
          <a:xfrm>
            <a:off x="5555830" y="1053530"/>
            <a:ext cx="6156000" cy="467178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84687" indent="-370392" algn="l" defTabSz="1219122" rtl="0" eaLnBrk="1" latinLnBrk="0" hangingPunct="1">
              <a:lnSpc>
                <a:spcPct val="130000"/>
              </a:lnSpc>
              <a:spcBef>
                <a:spcPts val="600"/>
              </a:spcBef>
              <a:buFont typeface="Calibri" panose="020F0502020204030204" pitchFamily="34" charset="0"/>
              <a:buChar char="▪"/>
              <a:tabLst/>
              <a:defRPr sz="3600" kern="12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lnSpc>
                <a:spcPct val="130000"/>
              </a:lnSpc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960905" indent="0" algn="l" defTabSz="1219122" rtl="0" eaLnBrk="1" latinLnBrk="0" hangingPunct="1">
              <a:lnSpc>
                <a:spcPct val="130000"/>
              </a:lnSpc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7375" indent="-473075">
              <a:buFont typeface="Calibri" panose="020F0502020204030204" pitchFamily="34" charset="0"/>
              <a:buNone/>
            </a:pPr>
            <a:r>
              <a:rPr lang="en-US" altLang="zh-TW" dirty="0"/>
              <a:t>1. </a:t>
            </a:r>
            <a:r>
              <a:rPr lang="zh-TW" altLang="en-US" dirty="0"/>
              <a:t>照片須為近</a:t>
            </a:r>
            <a:r>
              <a:rPr lang="en-US" altLang="zh-TW" dirty="0"/>
              <a:t>6</a:t>
            </a:r>
            <a:r>
              <a:rPr lang="zh-TW" altLang="en-US" dirty="0"/>
              <a:t>個月內拍攝。</a:t>
            </a:r>
          </a:p>
          <a:p>
            <a:pPr marL="587375" indent="-473075">
              <a:buFont typeface="Calibri" panose="020F0502020204030204" pitchFamily="34" charset="0"/>
              <a:buNone/>
            </a:pPr>
            <a:r>
              <a:rPr lang="en-US" altLang="zh-TW" dirty="0"/>
              <a:t>2. </a:t>
            </a:r>
            <a:r>
              <a:rPr lang="zh-TW" altLang="en-US" dirty="0"/>
              <a:t>人像自頭頂至下顎之長度，須介於</a:t>
            </a:r>
            <a:r>
              <a:rPr lang="en-US" altLang="zh-TW" dirty="0"/>
              <a:t>3.2</a:t>
            </a:r>
            <a:r>
              <a:rPr lang="zh-TW" altLang="en-US" dirty="0"/>
              <a:t>～</a:t>
            </a:r>
            <a:r>
              <a:rPr lang="en-US" altLang="zh-TW" dirty="0"/>
              <a:t>3.6cm</a:t>
            </a:r>
            <a:r>
              <a:rPr lang="zh-TW" altLang="en-US" dirty="0"/>
              <a:t>。</a:t>
            </a:r>
          </a:p>
          <a:p>
            <a:pPr marL="587375" indent="-473075">
              <a:buFont typeface="Calibri" panose="020F0502020204030204" pitchFamily="34" charset="0"/>
              <a:buNone/>
            </a:pPr>
            <a:r>
              <a:rPr lang="en-US" altLang="zh-TW" dirty="0"/>
              <a:t>3. </a:t>
            </a:r>
            <a:r>
              <a:rPr lang="zh-TW" altLang="en-US" dirty="0"/>
              <a:t>照片背景須為白色，上衣不得與背景相同色系。</a:t>
            </a:r>
            <a:endParaRPr lang="en-US" altLang="zh-TW" dirty="0"/>
          </a:p>
          <a:p>
            <a:pPr marL="587375" indent="-473075">
              <a:buNone/>
            </a:pPr>
            <a:r>
              <a:rPr lang="en-US" altLang="zh-TW" dirty="0"/>
              <a:t>4. </a:t>
            </a:r>
            <a:r>
              <a:rPr lang="zh-TW" altLang="en-US" dirty="0"/>
              <a:t>光源均勻，不能有陰影或閃光反射在臉部，不能有紅眼。</a:t>
            </a:r>
            <a:endParaRPr lang="en-US" altLang="zh-TW" dirty="0"/>
          </a:p>
          <a:p>
            <a:pPr marL="588963" indent="-474663">
              <a:buFont typeface="Calibri" panose="020F0502020204030204" pitchFamily="34" charset="0"/>
              <a:buNone/>
            </a:pPr>
            <a:endParaRPr lang="en-US" altLang="zh-TW" dirty="0"/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5EEF0FF7-55E3-4DCA-8065-D58D9B39CB16}"/>
              </a:ext>
            </a:extLst>
          </p:cNvPr>
          <p:cNvCxnSpPr>
            <a:cxnSpLocks/>
          </p:cNvCxnSpPr>
          <p:nvPr/>
        </p:nvCxnSpPr>
        <p:spPr>
          <a:xfrm>
            <a:off x="2946100" y="1810902"/>
            <a:ext cx="1828276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B818FE17-B9EE-490B-AC21-8DF905B25A77}"/>
              </a:ext>
            </a:extLst>
          </p:cNvPr>
          <p:cNvCxnSpPr>
            <a:cxnSpLocks/>
          </p:cNvCxnSpPr>
          <p:nvPr/>
        </p:nvCxnSpPr>
        <p:spPr>
          <a:xfrm>
            <a:off x="2839196" y="4941962"/>
            <a:ext cx="1828276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0FF5C67E-E971-45AC-90CE-D26BF6DDA9C8}"/>
              </a:ext>
            </a:extLst>
          </p:cNvPr>
          <p:cNvCxnSpPr>
            <a:cxnSpLocks/>
          </p:cNvCxnSpPr>
          <p:nvPr/>
        </p:nvCxnSpPr>
        <p:spPr>
          <a:xfrm>
            <a:off x="4583271" y="1773610"/>
            <a:ext cx="0" cy="316800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97713FDD-413E-4EEA-8536-BC30F28E801E}"/>
              </a:ext>
            </a:extLst>
          </p:cNvPr>
          <p:cNvSpPr txBox="1"/>
          <p:nvPr/>
        </p:nvSpPr>
        <p:spPr>
          <a:xfrm rot="10800000">
            <a:off x="4508538" y="1661879"/>
            <a:ext cx="738664" cy="28480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just"/>
            <a:r>
              <a:rPr lang="en-US" altLang="zh-TW" sz="3600" b="0" i="0" u="none" strike="noStrike" baseline="0" dirty="0">
                <a:solidFill>
                  <a:srgbClr val="FF0000"/>
                </a:solidFill>
                <a:latin typeface="HN Helvetica"/>
              </a:rPr>
              <a:t>3.2</a:t>
            </a:r>
            <a:r>
              <a:rPr lang="en-US" altLang="zh-TW" sz="3600" b="0" i="0" u="none" strike="noStrike" baseline="0" dirty="0">
                <a:solidFill>
                  <a:srgbClr val="FF0000"/>
                </a:solidFill>
                <a:latin typeface="華康黑體aa.."/>
              </a:rPr>
              <a:t>∼</a:t>
            </a:r>
            <a:r>
              <a:rPr lang="en-US" altLang="zh-TW" sz="3600" b="0" i="0" u="none" strike="noStrike" baseline="0" dirty="0">
                <a:solidFill>
                  <a:srgbClr val="FF0000"/>
                </a:solidFill>
                <a:latin typeface="HN Helvetica"/>
              </a:rPr>
              <a:t>3.6 cm 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48E336D1-33C4-4C46-AB22-C50992C429D3}"/>
              </a:ext>
            </a:extLst>
          </p:cNvPr>
          <p:cNvCxnSpPr>
            <a:cxnSpLocks/>
          </p:cNvCxnSpPr>
          <p:nvPr/>
        </p:nvCxnSpPr>
        <p:spPr>
          <a:xfrm>
            <a:off x="678138" y="1579020"/>
            <a:ext cx="279100" cy="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3855D954-FF88-4D83-AA53-BE1BADDC2032}"/>
              </a:ext>
            </a:extLst>
          </p:cNvPr>
          <p:cNvCxnSpPr>
            <a:cxnSpLocks/>
          </p:cNvCxnSpPr>
          <p:nvPr/>
        </p:nvCxnSpPr>
        <p:spPr>
          <a:xfrm>
            <a:off x="635298" y="5878066"/>
            <a:ext cx="279100" cy="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單箭頭接點 26">
            <a:extLst>
              <a:ext uri="{FF2B5EF4-FFF2-40B4-BE49-F238E27FC236}">
                <a16:creationId xmlns:a16="http://schemas.microsoft.com/office/drawing/2014/main" id="{16C98709-A9FB-4D44-8F8E-C346272C60E5}"/>
              </a:ext>
            </a:extLst>
          </p:cNvPr>
          <p:cNvCxnSpPr>
            <a:cxnSpLocks/>
          </p:cNvCxnSpPr>
          <p:nvPr/>
        </p:nvCxnSpPr>
        <p:spPr>
          <a:xfrm flipH="1">
            <a:off x="782015" y="1557586"/>
            <a:ext cx="927" cy="432000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740F63C6-96CA-43A8-ACCD-E9B7AA6A7F2C}"/>
              </a:ext>
            </a:extLst>
          </p:cNvPr>
          <p:cNvSpPr txBox="1"/>
          <p:nvPr/>
        </p:nvSpPr>
        <p:spPr>
          <a:xfrm rot="10800000">
            <a:off x="199353" y="2617527"/>
            <a:ext cx="738664" cy="17785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just"/>
            <a:r>
              <a:rPr lang="en-US" altLang="zh-TW" sz="3600" b="0" i="0" u="none" strike="noStrike" baseline="0" dirty="0">
                <a:solidFill>
                  <a:srgbClr val="00B050"/>
                </a:solidFill>
                <a:latin typeface="HN Helvetica"/>
              </a:rPr>
              <a:t>4.5 cm</a:t>
            </a:r>
            <a:endParaRPr lang="zh-TW" altLang="en-US" sz="3600" dirty="0">
              <a:solidFill>
                <a:srgbClr val="00B050"/>
              </a:solidFill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A7FC1F59-E82C-470E-84D1-EBE56274271C}"/>
              </a:ext>
            </a:extLst>
          </p:cNvPr>
          <p:cNvSpPr txBox="1"/>
          <p:nvPr/>
        </p:nvSpPr>
        <p:spPr>
          <a:xfrm rot="16200000">
            <a:off x="2370519" y="5498298"/>
            <a:ext cx="738664" cy="14982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just"/>
            <a:r>
              <a:rPr lang="en-US" altLang="zh-TW" sz="3600" b="0" i="0" u="none" strike="noStrike" baseline="0" dirty="0">
                <a:solidFill>
                  <a:srgbClr val="00B050"/>
                </a:solidFill>
                <a:latin typeface="HN Helvetica"/>
              </a:rPr>
              <a:t>3.5 cm</a:t>
            </a:r>
            <a:endParaRPr lang="zh-TW" altLang="en-US" sz="3600" dirty="0">
              <a:solidFill>
                <a:srgbClr val="00B050"/>
              </a:solidFill>
            </a:endParaRPr>
          </a:p>
        </p:txBody>
      </p:sp>
      <p:cxnSp>
        <p:nvCxnSpPr>
          <p:cNvPr id="51" name="直線單箭頭接點 50">
            <a:extLst>
              <a:ext uri="{FF2B5EF4-FFF2-40B4-BE49-F238E27FC236}">
                <a16:creationId xmlns:a16="http://schemas.microsoft.com/office/drawing/2014/main" id="{D78650CE-36E5-48A2-92FD-9AA0927CAB55}"/>
              </a:ext>
            </a:extLst>
          </p:cNvPr>
          <p:cNvCxnSpPr>
            <a:cxnSpLocks/>
          </p:cNvCxnSpPr>
          <p:nvPr/>
        </p:nvCxnSpPr>
        <p:spPr>
          <a:xfrm flipH="1">
            <a:off x="930648" y="6035027"/>
            <a:ext cx="3348000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63483F9E-3727-4DB9-BB83-B2D7C69DEB69}"/>
              </a:ext>
            </a:extLst>
          </p:cNvPr>
          <p:cNvCxnSpPr>
            <a:cxnSpLocks/>
          </p:cNvCxnSpPr>
          <p:nvPr/>
        </p:nvCxnSpPr>
        <p:spPr>
          <a:xfrm flipV="1">
            <a:off x="910630" y="5918085"/>
            <a:ext cx="0" cy="26659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接點 55">
            <a:extLst>
              <a:ext uri="{FF2B5EF4-FFF2-40B4-BE49-F238E27FC236}">
                <a16:creationId xmlns:a16="http://schemas.microsoft.com/office/drawing/2014/main" id="{C6BD9EB5-F56B-4597-9148-1A74C1143814}"/>
              </a:ext>
            </a:extLst>
          </p:cNvPr>
          <p:cNvCxnSpPr>
            <a:cxnSpLocks/>
          </p:cNvCxnSpPr>
          <p:nvPr/>
        </p:nvCxnSpPr>
        <p:spPr>
          <a:xfrm flipV="1">
            <a:off x="4222998" y="5890766"/>
            <a:ext cx="0" cy="26659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7250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5948F72A-1DE6-4ADF-BF9B-0689BB763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6" name="內容版面配置區 1">
            <a:extLst>
              <a:ext uri="{FF2B5EF4-FFF2-40B4-BE49-F238E27FC236}">
                <a16:creationId xmlns:a16="http://schemas.microsoft.com/office/drawing/2014/main" id="{35B9079C-35EA-4B81-88D6-B9727F4D9CA9}"/>
              </a:ext>
            </a:extLst>
          </p:cNvPr>
          <p:cNvSpPr txBox="1">
            <a:spLocks/>
          </p:cNvSpPr>
          <p:nvPr/>
        </p:nvSpPr>
        <p:spPr>
          <a:xfrm>
            <a:off x="5555830" y="1125538"/>
            <a:ext cx="6152400" cy="54726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84687" indent="-370392" algn="l" defTabSz="1219122" rtl="0" eaLnBrk="1" latinLnBrk="0" hangingPunct="1">
              <a:lnSpc>
                <a:spcPct val="130000"/>
              </a:lnSpc>
              <a:spcBef>
                <a:spcPts val="600"/>
              </a:spcBef>
              <a:buFont typeface="Calibri" panose="020F0502020204030204" pitchFamily="34" charset="0"/>
              <a:buChar char="▪"/>
              <a:tabLst/>
              <a:defRPr sz="3600" kern="12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lnSpc>
                <a:spcPct val="130000"/>
              </a:lnSpc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960905" indent="0" algn="l" defTabSz="1219122" rtl="0" eaLnBrk="1" latinLnBrk="0" hangingPunct="1">
              <a:lnSpc>
                <a:spcPct val="130000"/>
              </a:lnSpc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7375" indent="-473075">
              <a:buFont typeface="Calibri" panose="020F0502020204030204" pitchFamily="34" charset="0"/>
              <a:buNone/>
            </a:pPr>
            <a:r>
              <a:rPr lang="en-US" altLang="zh-TW" dirty="0"/>
              <a:t>5. </a:t>
            </a:r>
            <a:r>
              <a:rPr lang="zh-TW" altLang="en-US" dirty="0"/>
              <a:t>眼睛正視相機鏡頭，表情自然面帶微笑，不露出牙齒。</a:t>
            </a:r>
          </a:p>
          <a:p>
            <a:pPr marL="587375" indent="-473075">
              <a:buFont typeface="Calibri" panose="020F0502020204030204" pitchFamily="34" charset="0"/>
              <a:buNone/>
            </a:pPr>
            <a:r>
              <a:rPr lang="en-US" altLang="zh-TW" dirty="0"/>
              <a:t>6. </a:t>
            </a:r>
            <a:r>
              <a:rPr lang="zh-TW" altLang="en-US" dirty="0"/>
              <a:t>五官清晰可見，頭髮不遮眼、眉，且必須露出耳朵。</a:t>
            </a:r>
          </a:p>
          <a:p>
            <a:pPr marL="587375" indent="-473075">
              <a:buFont typeface="Calibri" panose="020F0502020204030204" pitchFamily="34" charset="0"/>
              <a:buNone/>
            </a:pPr>
            <a:r>
              <a:rPr lang="en-US" altLang="zh-TW" dirty="0"/>
              <a:t>7. </a:t>
            </a:r>
            <a:r>
              <a:rPr lang="zh-TW" altLang="en-US" dirty="0"/>
              <a:t>不得配戴有色眼鏡、粗框眼鏡、瞳孔放大片、鼻環、耳環、圍巾、帽子等。</a:t>
            </a:r>
            <a:endParaRPr lang="en-US" altLang="zh-TW" dirty="0"/>
          </a:p>
        </p:txBody>
      </p:sp>
      <p:sp>
        <p:nvSpPr>
          <p:cNvPr id="5" name="內容版面配置區 1">
            <a:extLst>
              <a:ext uri="{FF2B5EF4-FFF2-40B4-BE49-F238E27FC236}">
                <a16:creationId xmlns:a16="http://schemas.microsoft.com/office/drawing/2014/main" id="{533DC446-EC28-E944-9819-472FC3A59490}"/>
              </a:ext>
            </a:extLst>
          </p:cNvPr>
          <p:cNvSpPr txBox="1">
            <a:spLocks/>
          </p:cNvSpPr>
          <p:nvPr/>
        </p:nvSpPr>
        <p:spPr>
          <a:xfrm>
            <a:off x="478582" y="765498"/>
            <a:ext cx="11316544" cy="72007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84687" indent="-370392" algn="l" defTabSz="1219122" rtl="0" eaLnBrk="1" latinLnBrk="0" hangingPunct="1">
              <a:lnSpc>
                <a:spcPct val="130000"/>
              </a:lnSpc>
              <a:spcBef>
                <a:spcPts val="600"/>
              </a:spcBef>
              <a:buFont typeface="Calibri" panose="020F0502020204030204" pitchFamily="34" charset="0"/>
              <a:buChar char="▪"/>
              <a:tabLst/>
              <a:defRPr sz="3600" kern="12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lnSpc>
                <a:spcPct val="130000"/>
              </a:lnSpc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960905" indent="0" algn="l" defTabSz="1219122" rtl="0" eaLnBrk="1" latinLnBrk="0" hangingPunct="1">
              <a:lnSpc>
                <a:spcPct val="130000"/>
              </a:lnSpc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just">
              <a:buFont typeface="Calibri" panose="020F0502020204030204" pitchFamily="34" charset="0"/>
              <a:buNone/>
            </a:pPr>
            <a:r>
              <a:rPr lang="zh-TW" altLang="en-US" b="1" dirty="0">
                <a:solidFill>
                  <a:srgbClr val="0070C0"/>
                </a:solidFill>
              </a:rPr>
              <a:t>證件照範圍</a:t>
            </a:r>
            <a:r>
              <a:rPr lang="zh-TW" altLang="en-US" sz="2400" dirty="0"/>
              <a:t>（以</a:t>
            </a:r>
            <a:r>
              <a:rPr lang="en-US" altLang="zh-TW" sz="2400" dirty="0"/>
              <a:t>2</a:t>
            </a:r>
            <a:r>
              <a:rPr lang="zh-TW" altLang="en-US" sz="2400" dirty="0"/>
              <a:t>吋照片為例）</a:t>
            </a:r>
            <a:endParaRPr lang="en-US" altLang="zh-TW" dirty="0"/>
          </a:p>
        </p:txBody>
      </p:sp>
      <p:pic>
        <p:nvPicPr>
          <p:cNvPr id="20" name="圖片 19">
            <a:extLst>
              <a:ext uri="{FF2B5EF4-FFF2-40B4-BE49-F238E27FC236}">
                <a16:creationId xmlns:a16="http://schemas.microsoft.com/office/drawing/2014/main" id="{AAC9164B-F195-2241-879E-5A02333821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957" y="1566320"/>
            <a:ext cx="3336467" cy="4311742"/>
          </a:xfrm>
          <a:prstGeom prst="rect">
            <a:avLst/>
          </a:prstGeom>
        </p:spPr>
      </p:pic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79966AEE-6DDE-FC46-8AB4-BFDA467D6B18}"/>
              </a:ext>
            </a:extLst>
          </p:cNvPr>
          <p:cNvCxnSpPr>
            <a:cxnSpLocks/>
          </p:cNvCxnSpPr>
          <p:nvPr/>
        </p:nvCxnSpPr>
        <p:spPr>
          <a:xfrm>
            <a:off x="2946100" y="1810902"/>
            <a:ext cx="1828276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88AC30B6-777B-EB40-8CF7-2B2D9B981479}"/>
              </a:ext>
            </a:extLst>
          </p:cNvPr>
          <p:cNvCxnSpPr>
            <a:cxnSpLocks/>
          </p:cNvCxnSpPr>
          <p:nvPr/>
        </p:nvCxnSpPr>
        <p:spPr>
          <a:xfrm>
            <a:off x="2839196" y="4941962"/>
            <a:ext cx="1828276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11">
            <a:extLst>
              <a:ext uri="{FF2B5EF4-FFF2-40B4-BE49-F238E27FC236}">
                <a16:creationId xmlns:a16="http://schemas.microsoft.com/office/drawing/2014/main" id="{5D86BB30-9997-4941-A20A-E01F3802C01F}"/>
              </a:ext>
            </a:extLst>
          </p:cNvPr>
          <p:cNvCxnSpPr>
            <a:cxnSpLocks/>
          </p:cNvCxnSpPr>
          <p:nvPr/>
        </p:nvCxnSpPr>
        <p:spPr>
          <a:xfrm>
            <a:off x="4583271" y="1773610"/>
            <a:ext cx="0" cy="316800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98CC2C07-62B4-024E-85CE-8855171FEAF8}"/>
              </a:ext>
            </a:extLst>
          </p:cNvPr>
          <p:cNvSpPr txBox="1"/>
          <p:nvPr/>
        </p:nvSpPr>
        <p:spPr>
          <a:xfrm rot="10800000">
            <a:off x="4508538" y="1661879"/>
            <a:ext cx="738664" cy="28480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just"/>
            <a:r>
              <a:rPr lang="en-US" altLang="zh-TW" sz="3600" b="0" i="0" u="none" strike="noStrike" baseline="0" dirty="0">
                <a:solidFill>
                  <a:srgbClr val="FF0000"/>
                </a:solidFill>
                <a:latin typeface="HN Helvetica"/>
              </a:rPr>
              <a:t>3.2</a:t>
            </a:r>
            <a:r>
              <a:rPr lang="en-US" altLang="zh-TW" sz="3600" b="0" i="0" u="none" strike="noStrike" baseline="0" dirty="0">
                <a:solidFill>
                  <a:srgbClr val="FF0000"/>
                </a:solidFill>
                <a:latin typeface="華康黑體aa.."/>
              </a:rPr>
              <a:t>∼</a:t>
            </a:r>
            <a:r>
              <a:rPr lang="en-US" altLang="zh-TW" sz="3600" b="0" i="0" u="none" strike="noStrike" baseline="0" dirty="0">
                <a:solidFill>
                  <a:srgbClr val="FF0000"/>
                </a:solidFill>
                <a:latin typeface="HN Helvetica"/>
              </a:rPr>
              <a:t>3.6 cm 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5F45FCAE-4D0B-1947-8E5F-234C77274C1D}"/>
              </a:ext>
            </a:extLst>
          </p:cNvPr>
          <p:cNvCxnSpPr>
            <a:cxnSpLocks/>
          </p:cNvCxnSpPr>
          <p:nvPr/>
        </p:nvCxnSpPr>
        <p:spPr>
          <a:xfrm>
            <a:off x="678138" y="1579020"/>
            <a:ext cx="279100" cy="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D5F56C58-E920-734A-95F2-99E2DC5A5665}"/>
              </a:ext>
            </a:extLst>
          </p:cNvPr>
          <p:cNvCxnSpPr>
            <a:cxnSpLocks/>
          </p:cNvCxnSpPr>
          <p:nvPr/>
        </p:nvCxnSpPr>
        <p:spPr>
          <a:xfrm>
            <a:off x="635298" y="5878066"/>
            <a:ext cx="279100" cy="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單箭頭接點 26">
            <a:extLst>
              <a:ext uri="{FF2B5EF4-FFF2-40B4-BE49-F238E27FC236}">
                <a16:creationId xmlns:a16="http://schemas.microsoft.com/office/drawing/2014/main" id="{43F8DB69-970E-4A46-804C-A496AEE0912E}"/>
              </a:ext>
            </a:extLst>
          </p:cNvPr>
          <p:cNvCxnSpPr>
            <a:cxnSpLocks/>
          </p:cNvCxnSpPr>
          <p:nvPr/>
        </p:nvCxnSpPr>
        <p:spPr>
          <a:xfrm flipH="1">
            <a:off x="782015" y="1557586"/>
            <a:ext cx="927" cy="432000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14B76C01-6EBA-AC49-B463-B9D516A45B8E}"/>
              </a:ext>
            </a:extLst>
          </p:cNvPr>
          <p:cNvSpPr txBox="1"/>
          <p:nvPr/>
        </p:nvSpPr>
        <p:spPr>
          <a:xfrm rot="10800000">
            <a:off x="199353" y="2617527"/>
            <a:ext cx="738664" cy="17785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just"/>
            <a:r>
              <a:rPr lang="en-US" altLang="zh-TW" sz="3600" b="0" i="0" u="none" strike="noStrike" baseline="0" dirty="0">
                <a:solidFill>
                  <a:srgbClr val="00B050"/>
                </a:solidFill>
                <a:latin typeface="HN Helvetica"/>
              </a:rPr>
              <a:t>4.5 cm</a:t>
            </a:r>
            <a:endParaRPr lang="zh-TW" altLang="en-US" sz="3600" dirty="0">
              <a:solidFill>
                <a:srgbClr val="00B050"/>
              </a:solidFill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77FAF9C9-4078-B44F-ACDC-BC411EBCFD46}"/>
              </a:ext>
            </a:extLst>
          </p:cNvPr>
          <p:cNvSpPr txBox="1"/>
          <p:nvPr/>
        </p:nvSpPr>
        <p:spPr>
          <a:xfrm rot="16200000">
            <a:off x="2370519" y="5498298"/>
            <a:ext cx="738664" cy="14982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just"/>
            <a:r>
              <a:rPr lang="en-US" altLang="zh-TW" sz="3600" b="0" i="0" u="none" strike="noStrike" baseline="0" dirty="0">
                <a:solidFill>
                  <a:srgbClr val="00B050"/>
                </a:solidFill>
                <a:latin typeface="HN Helvetica"/>
              </a:rPr>
              <a:t>3.5 cm</a:t>
            </a:r>
            <a:endParaRPr lang="zh-TW" altLang="en-US" sz="3600" dirty="0">
              <a:solidFill>
                <a:srgbClr val="00B050"/>
              </a:solidFill>
            </a:endParaRPr>
          </a:p>
        </p:txBody>
      </p:sp>
      <p:cxnSp>
        <p:nvCxnSpPr>
          <p:cNvPr id="30" name="直線單箭頭接點 50">
            <a:extLst>
              <a:ext uri="{FF2B5EF4-FFF2-40B4-BE49-F238E27FC236}">
                <a16:creationId xmlns:a16="http://schemas.microsoft.com/office/drawing/2014/main" id="{4D7184D7-64D8-2248-8875-C0B6DE3446D6}"/>
              </a:ext>
            </a:extLst>
          </p:cNvPr>
          <p:cNvCxnSpPr>
            <a:cxnSpLocks/>
          </p:cNvCxnSpPr>
          <p:nvPr/>
        </p:nvCxnSpPr>
        <p:spPr>
          <a:xfrm flipH="1">
            <a:off x="930648" y="6035027"/>
            <a:ext cx="3348000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直線接點 30">
            <a:extLst>
              <a:ext uri="{FF2B5EF4-FFF2-40B4-BE49-F238E27FC236}">
                <a16:creationId xmlns:a16="http://schemas.microsoft.com/office/drawing/2014/main" id="{E7C36C87-3C49-584B-B268-017FEDA31A65}"/>
              </a:ext>
            </a:extLst>
          </p:cNvPr>
          <p:cNvCxnSpPr>
            <a:cxnSpLocks/>
          </p:cNvCxnSpPr>
          <p:nvPr/>
        </p:nvCxnSpPr>
        <p:spPr>
          <a:xfrm flipV="1">
            <a:off x="910630" y="5918085"/>
            <a:ext cx="0" cy="26659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26ABA6DD-5DB3-8641-A5C1-75C1F807B954}"/>
              </a:ext>
            </a:extLst>
          </p:cNvPr>
          <p:cNvCxnSpPr>
            <a:cxnSpLocks/>
          </p:cNvCxnSpPr>
          <p:nvPr/>
        </p:nvCxnSpPr>
        <p:spPr>
          <a:xfrm flipV="1">
            <a:off x="4222998" y="5890766"/>
            <a:ext cx="0" cy="26659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477263"/>
      </p:ext>
    </p:extLst>
  </p:cSld>
  <p:clrMapOvr>
    <a:masterClrMapping/>
  </p:clrMapOvr>
</p:sld>
</file>

<file path=ppt/theme/theme1.xml><?xml version="1.0" encoding="utf-8"?>
<a:theme xmlns:a="http://schemas.openxmlformats.org/drawingml/2006/main" name="生活科技_課本活動">
  <a:themeElements>
    <a:clrScheme name="自訂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3600" dirty="0" smtClean="0">
            <a:latin typeface="微軟正黑體" panose="020B0604030504040204" pitchFamily="34" charset="-120"/>
            <a:ea typeface="微軟正黑體" panose="020B0604030504040204" pitchFamily="34" charset="-12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2959</TotalTime>
  <Words>281</Words>
  <Application>Microsoft Macintosh PowerPoint</Application>
  <PresentationFormat>自訂</PresentationFormat>
  <Paragraphs>24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華康黑體aa..</vt:lpstr>
      <vt:lpstr>微軟正黑體</vt:lpstr>
      <vt:lpstr>新細明體</vt:lpstr>
      <vt:lpstr>標楷體</vt:lpstr>
      <vt:lpstr>HN Helvetica</vt:lpstr>
      <vt:lpstr>Arial</vt:lpstr>
      <vt:lpstr>Calibri</vt:lpstr>
      <vt:lpstr>生活科技_課本活動</vt:lpstr>
      <vt:lpstr>證件照DIY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劉家宏</dc:creator>
  <cp:lastModifiedBy>Microsoft Office User</cp:lastModifiedBy>
  <cp:revision>256</cp:revision>
  <dcterms:created xsi:type="dcterms:W3CDTF">2019-04-23T05:53:25Z</dcterms:created>
  <dcterms:modified xsi:type="dcterms:W3CDTF">2021-06-08T07:56:03Z</dcterms:modified>
</cp:coreProperties>
</file>