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302" r:id="rId2"/>
    <p:sldId id="303" r:id="rId3"/>
    <p:sldId id="348" r:id="rId4"/>
    <p:sldId id="349" r:id="rId5"/>
    <p:sldId id="350" r:id="rId6"/>
    <p:sldId id="370" r:id="rId7"/>
    <p:sldId id="371" r:id="rId8"/>
    <p:sldId id="372" r:id="rId9"/>
    <p:sldId id="373" r:id="rId10"/>
    <p:sldId id="374" r:id="rId11"/>
    <p:sldId id="375" r:id="rId12"/>
    <p:sldId id="378" r:id="rId13"/>
    <p:sldId id="379" r:id="rId14"/>
    <p:sldId id="376" r:id="rId15"/>
    <p:sldId id="377" r:id="rId16"/>
    <p:sldId id="299" r:id="rId17"/>
    <p:sldId id="347" r:id="rId18"/>
    <p:sldId id="380" r:id="rId19"/>
    <p:sldId id="381" r:id="rId20"/>
    <p:sldId id="382" r:id="rId21"/>
  </p:sldIdLst>
  <p:sldSz cx="12190413" cy="6859588"/>
  <p:notesSz cx="6858000" cy="9144000"/>
  <p:defaultTextStyle>
    <a:defPPr>
      <a:defRPr lang="zh-TW"/>
    </a:defPPr>
    <a:lvl1pPr marL="0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61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2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82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243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804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36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925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486" algn="l" defTabSz="121912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7">
          <p15:clr>
            <a:srgbClr val="A4A3A4"/>
          </p15:clr>
        </p15:guide>
        <p15:guide id="2" pos="210">
          <p15:clr>
            <a:srgbClr val="A4A3A4"/>
          </p15:clr>
        </p15:guide>
        <p15:guide id="3" pos="7468">
          <p15:clr>
            <a:srgbClr val="A4A3A4"/>
          </p15:clr>
        </p15:guide>
        <p15:guide id="4" pos="346">
          <p15:clr>
            <a:srgbClr val="A4A3A4"/>
          </p15:clr>
        </p15:guide>
        <p15:guide id="5" pos="7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廖欣儀 享藝" initials="廖欣儀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8EDDE"/>
    <a:srgbClr val="D4D2E8"/>
    <a:srgbClr val="FDDDCF"/>
    <a:srgbClr val="8EC63E"/>
    <a:srgbClr val="FFFFFF"/>
    <a:srgbClr val="36C6F4"/>
    <a:srgbClr val="E5F3F7"/>
    <a:srgbClr val="408CC1"/>
    <a:srgbClr val="2C6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64"/>
    <p:restoredTop sz="94580" autoAdjust="0"/>
  </p:normalViewPr>
  <p:slideViewPr>
    <p:cSldViewPr>
      <p:cViewPr varScale="1">
        <p:scale>
          <a:sx n="104" d="100"/>
          <a:sy n="104" d="100"/>
        </p:scale>
        <p:origin x="240" y="480"/>
      </p:cViewPr>
      <p:guideLst>
        <p:guide orient="horz" pos="4097"/>
        <p:guide pos="210"/>
        <p:guide pos="7468"/>
        <p:guide pos="346"/>
        <p:guide pos="73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7ED8F-F40C-4A7C-984F-DF0B6FE4E678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CE588-8D04-4042-AD1E-1C6E7CF701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01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學習評量">
    <p:bg>
      <p:bgPr>
        <a:solidFill>
          <a:srgbClr val="E5F3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 userDrawn="1"/>
        </p:nvGrpSpPr>
        <p:grpSpPr>
          <a:xfrm>
            <a:off x="1774726" y="652856"/>
            <a:ext cx="8784976" cy="5744035"/>
            <a:chOff x="1774726" y="652856"/>
            <a:chExt cx="8784976" cy="5744035"/>
          </a:xfrm>
        </p:grpSpPr>
        <p:sp>
          <p:nvSpPr>
            <p:cNvPr id="9" name="矩形 8"/>
            <p:cNvSpPr/>
            <p:nvPr userDrawn="1"/>
          </p:nvSpPr>
          <p:spPr>
            <a:xfrm>
              <a:off x="1774726" y="681436"/>
              <a:ext cx="8784976" cy="123619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 userDrawn="1"/>
          </p:nvSpPr>
          <p:spPr>
            <a:xfrm>
              <a:off x="1774726" y="681436"/>
              <a:ext cx="1656184" cy="126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剪去單一角落矩形 15"/>
            <p:cNvSpPr/>
            <p:nvPr userDrawn="1"/>
          </p:nvSpPr>
          <p:spPr>
            <a:xfrm flipV="1">
              <a:off x="1774726" y="1917626"/>
              <a:ext cx="8784976" cy="4479265"/>
            </a:xfrm>
            <a:prstGeom prst="snip1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等腰三角形 3"/>
            <p:cNvSpPr/>
            <p:nvPr userDrawn="1"/>
          </p:nvSpPr>
          <p:spPr>
            <a:xfrm rot="18899396">
              <a:off x="9474793" y="5561715"/>
              <a:ext cx="1044000" cy="540000"/>
            </a:xfrm>
            <a:prstGeom prst="triangle">
              <a:avLst>
                <a:gd name="adj" fmla="val 24939"/>
              </a:avLst>
            </a:prstGeom>
            <a:noFill/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文字方塊 13"/>
            <p:cNvSpPr txBox="1"/>
            <p:nvPr userDrawn="1"/>
          </p:nvSpPr>
          <p:spPr>
            <a:xfrm>
              <a:off x="1997524" y="652856"/>
              <a:ext cx="1210588" cy="12647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TW" altLang="en-US" sz="3600" b="1" spc="400" baseline="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學習</a:t>
              </a:r>
              <a:endParaRPr lang="en-US" altLang="zh-TW" sz="3600" b="1" spc="400" baseline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ct val="110000"/>
                </a:lnSpc>
              </a:pPr>
              <a:r>
                <a:rPr lang="zh-TW" altLang="en-US" sz="3600" b="1" spc="400" baseline="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評量</a:t>
              </a:r>
            </a:p>
          </p:txBody>
        </p:sp>
      </p:grpSp>
      <p:sp>
        <p:nvSpPr>
          <p:cNvPr id="27" name="圓角矩形 26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 userDrawn="1"/>
        </p:nvSpPr>
        <p:spPr>
          <a:xfrm>
            <a:off x="11196330" y="6396891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 userDrawn="1"/>
        </p:nvSpPr>
        <p:spPr>
          <a:xfrm rot="18900000">
            <a:off x="11618781" y="6449278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30" name="標題 1"/>
          <p:cNvSpPr>
            <a:spLocks noGrp="1"/>
          </p:cNvSpPr>
          <p:nvPr userDrawn="1">
            <p:ph type="ctrTitle" hasCustomPrompt="1"/>
          </p:nvPr>
        </p:nvSpPr>
        <p:spPr>
          <a:xfrm>
            <a:off x="3646934" y="861297"/>
            <a:ext cx="6480720" cy="91231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defRPr sz="4800" b="1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第○章　章名</a:t>
            </a:r>
            <a:r>
              <a:rPr lang="en-US" altLang="zh-TW" dirty="0"/>
              <a:t>(</a:t>
            </a:r>
            <a:r>
              <a:rPr lang="en-US" altLang="zh-TW" dirty="0" err="1"/>
              <a:t>48pt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5" name="內容版面配置區 2"/>
          <p:cNvSpPr>
            <a:spLocks noGrp="1"/>
          </p:cNvSpPr>
          <p:nvPr userDrawn="1">
            <p:ph idx="1" hasCustomPrompt="1"/>
          </p:nvPr>
        </p:nvSpPr>
        <p:spPr>
          <a:xfrm>
            <a:off x="2062163" y="2133600"/>
            <a:ext cx="8425531" cy="417651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484687" indent="-370392" eaLnBrk="1" latinLnBrk="0" hangingPunct="1">
              <a:lnSpc>
                <a:spcPct val="130000"/>
              </a:lnSpc>
              <a:spcBef>
                <a:spcPts val="800"/>
              </a:spcBef>
              <a:buFont typeface="Calibri" panose="020F0502020204030204" pitchFamily="34" charset="0"/>
              <a:buChar char="▪"/>
              <a:tabLst/>
              <a:defRPr sz="36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題型</a:t>
            </a:r>
            <a:r>
              <a:rPr lang="en-US" altLang="zh-TW" dirty="0"/>
              <a:t>(</a:t>
            </a:r>
            <a:r>
              <a:rPr lang="en-US" altLang="zh-TW" dirty="0" err="1"/>
              <a:t>36pt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r>
              <a:rPr lang="zh-TW" altLang="en-US" dirty="0"/>
              <a:t> 行距</a:t>
            </a:r>
            <a:r>
              <a:rPr lang="en-US" altLang="zh-TW" dirty="0"/>
              <a:t>1.3</a:t>
            </a:r>
            <a:r>
              <a:rPr lang="zh-TW" altLang="en-US" dirty="0"/>
              <a:t>。</a:t>
            </a:r>
            <a:endParaRPr lang="en-US" altLang="zh-TW" dirty="0"/>
          </a:p>
          <a:p>
            <a:pPr lvl="0"/>
            <a:endParaRPr lang="en-US" altLang="zh-TW" dirty="0"/>
          </a:p>
          <a:p>
            <a:pPr lvl="0"/>
            <a:endParaRPr lang="zh-TW" altLang="en-US" dirty="0"/>
          </a:p>
        </p:txBody>
      </p:sp>
      <p:sp>
        <p:nvSpPr>
          <p:cNvPr id="13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8483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題型">
    <p:bg>
      <p:bgPr>
        <a:solidFill>
          <a:srgbClr val="E5F3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1"/>
          <p:cNvSpPr>
            <a:spLocks noGrp="1"/>
          </p:cNvSpPr>
          <p:nvPr>
            <p:ph type="ctrTitle" hasCustomPrompt="1"/>
          </p:nvPr>
        </p:nvSpPr>
        <p:spPr>
          <a:xfrm>
            <a:off x="334390" y="2973639"/>
            <a:ext cx="11521633" cy="744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algn="ctr"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題型</a:t>
            </a:r>
            <a:r>
              <a:rPr lang="en-US" altLang="zh-TW" dirty="0"/>
              <a:t>(</a:t>
            </a:r>
            <a:r>
              <a:rPr lang="en-US" altLang="zh-TW" dirty="0" err="1"/>
              <a:t>48pt</a:t>
            </a:r>
            <a:r>
              <a:rPr lang="zh-TW" altLang="en-US" dirty="0"/>
              <a:t>，微軟正黑體</a:t>
            </a:r>
            <a:r>
              <a:rPr lang="en-US" altLang="zh-TW" dirty="0"/>
              <a:t>)</a:t>
            </a:r>
            <a:endParaRPr lang="zh-TW" altLang="en-US" dirty="0"/>
          </a:p>
        </p:txBody>
      </p:sp>
      <p:cxnSp>
        <p:nvCxnSpPr>
          <p:cNvPr id="33" name="直線接點 32"/>
          <p:cNvCxnSpPr/>
          <p:nvPr userDrawn="1"/>
        </p:nvCxnSpPr>
        <p:spPr>
          <a:xfrm>
            <a:off x="334394" y="3717826"/>
            <a:ext cx="11517401" cy="0"/>
          </a:xfrm>
          <a:prstGeom prst="line">
            <a:avLst/>
          </a:prstGeom>
          <a:ln cap="rnd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圓角矩形 9"/>
          <p:cNvSpPr/>
          <p:nvPr userDrawn="1"/>
        </p:nvSpPr>
        <p:spPr>
          <a:xfrm rot="20730185">
            <a:off x="11375477" y="6411433"/>
            <a:ext cx="119120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 userDrawn="1"/>
        </p:nvSpPr>
        <p:spPr>
          <a:xfrm rot="18900000">
            <a:off x="11618345" y="6441198"/>
            <a:ext cx="129421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 userDrawn="1"/>
        </p:nvSpPr>
        <p:spPr>
          <a:xfrm>
            <a:off x="11189368" y="6408537"/>
            <a:ext cx="120886" cy="4497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2" tIns="60956" rIns="121912" bIns="60956" rtlCol="0" anchor="ctr"/>
          <a:lstStyle/>
          <a:p>
            <a:pPr algn="ctr"/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600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選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 userDrawn="1"/>
        </p:nvCxnSpPr>
        <p:spPr>
          <a:xfrm>
            <a:off x="334213" y="693490"/>
            <a:ext cx="9937457" cy="0"/>
          </a:xfrm>
          <a:prstGeom prst="line">
            <a:avLst/>
          </a:prstGeom>
          <a:ln w="28575" cap="rnd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5321" y="782920"/>
            <a:ext cx="1149954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46113" marR="0" indent="-533400" algn="l" defTabSz="1219122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 sz="32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marL="646113" marR="0" lvl="0" indent="-533400" algn="l" defTabSz="121912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r>
              <a:rPr lang="en-US" altLang="zh-TW" dirty="0"/>
              <a:t>01.</a:t>
            </a:r>
            <a:r>
              <a:rPr lang="zh-TW" altLang="en-US" dirty="0"/>
              <a:t>題目</a:t>
            </a:r>
            <a:r>
              <a:rPr lang="en-US" altLang="zh-TW" dirty="0" err="1"/>
              <a:t>32pt</a:t>
            </a:r>
            <a:r>
              <a:rPr lang="zh-TW" altLang="en-US" dirty="0"/>
              <a:t>，微軟正黑體</a:t>
            </a:r>
          </a:p>
          <a:p>
            <a:pPr lvl="0"/>
            <a:endParaRPr lang="zh-TW" altLang="en-US" dirty="0"/>
          </a:p>
        </p:txBody>
      </p:sp>
      <p:sp>
        <p:nvSpPr>
          <p:cNvPr id="11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982638" y="3294489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解答</a:t>
            </a:r>
            <a:r>
              <a:rPr lang="en-US" altLang="zh-TW" dirty="0" err="1"/>
              <a:t>32pt</a:t>
            </a:r>
            <a:r>
              <a:rPr lang="zh-TW" altLang="en-US" dirty="0"/>
              <a:t>，紅色，微軟正黑體</a:t>
            </a:r>
          </a:p>
          <a:p>
            <a:pPr lvl="0"/>
            <a:endParaRPr lang="zh-TW" altLang="en-US" dirty="0"/>
          </a:p>
        </p:txBody>
      </p:sp>
      <p:sp>
        <p:nvSpPr>
          <p:cNvPr id="13" name="文字方塊 12"/>
          <p:cNvSpPr txBox="1"/>
          <p:nvPr userDrawn="1"/>
        </p:nvSpPr>
        <p:spPr>
          <a:xfrm>
            <a:off x="334213" y="-14396"/>
            <a:ext cx="186830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</a:t>
            </a:r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b="1" dirty="0">
              <a:solidFill>
                <a:srgbClr val="FA7D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選擇多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5321" y="2205659"/>
            <a:ext cx="11499542" cy="16561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46113" indent="-53340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en-US" altLang="zh-TW" dirty="0"/>
              <a:t>01.</a:t>
            </a:r>
            <a:r>
              <a:rPr lang="zh-TW" altLang="en-US" dirty="0"/>
              <a:t>題目</a:t>
            </a:r>
            <a:r>
              <a:rPr lang="en-US" altLang="zh-TW" dirty="0" err="1"/>
              <a:t>32pt</a:t>
            </a:r>
            <a:r>
              <a:rPr lang="zh-TW" altLang="en-US" dirty="0"/>
              <a:t>，微軟正黑體</a:t>
            </a:r>
          </a:p>
        </p:txBody>
      </p:sp>
      <p:cxnSp>
        <p:nvCxnSpPr>
          <p:cNvPr id="11" name="直線接點 10"/>
          <p:cNvCxnSpPr/>
          <p:nvPr userDrawn="1"/>
        </p:nvCxnSpPr>
        <p:spPr>
          <a:xfrm>
            <a:off x="334213" y="693490"/>
            <a:ext cx="9937457" cy="0"/>
          </a:xfrm>
          <a:prstGeom prst="line">
            <a:avLst/>
          </a:prstGeom>
          <a:ln w="28575" cap="rnd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335321" y="765499"/>
            <a:ext cx="11499542" cy="14401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多題題幹</a:t>
            </a:r>
            <a:r>
              <a:rPr lang="en-US" altLang="zh-TW" dirty="0" err="1"/>
              <a:t>32pt</a:t>
            </a:r>
            <a:r>
              <a:rPr lang="zh-TW" altLang="en-US" dirty="0"/>
              <a:t>，標楷體</a:t>
            </a:r>
          </a:p>
        </p:txBody>
      </p:sp>
      <p:sp>
        <p:nvSpPr>
          <p:cNvPr id="15" name="內容版面配置區 2"/>
          <p:cNvSpPr>
            <a:spLocks noGrp="1"/>
          </p:cNvSpPr>
          <p:nvPr>
            <p:ph idx="11" hasCustomPrompt="1"/>
          </p:nvPr>
        </p:nvSpPr>
        <p:spPr>
          <a:xfrm>
            <a:off x="982638" y="3879264"/>
            <a:ext cx="10872812" cy="19267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解答</a:t>
            </a:r>
            <a:r>
              <a:rPr lang="en-US" altLang="zh-TW" dirty="0" err="1"/>
              <a:t>32pt</a:t>
            </a:r>
            <a:r>
              <a:rPr lang="zh-TW" altLang="en-US" dirty="0"/>
              <a:t>，紅色，微軟正黑體</a:t>
            </a:r>
          </a:p>
          <a:p>
            <a:pPr lvl="0"/>
            <a:endParaRPr lang="zh-TW" altLang="en-US" dirty="0"/>
          </a:p>
        </p:txBody>
      </p:sp>
      <p:sp>
        <p:nvSpPr>
          <p:cNvPr id="16" name="文字方塊 15"/>
          <p:cNvSpPr txBox="1"/>
          <p:nvPr userDrawn="1"/>
        </p:nvSpPr>
        <p:spPr>
          <a:xfrm>
            <a:off x="334213" y="-14396"/>
            <a:ext cx="186830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</a:t>
            </a:r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b="1" dirty="0">
              <a:solidFill>
                <a:srgbClr val="FA7D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084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綜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 userDrawn="1"/>
        </p:nvCxnSpPr>
        <p:spPr>
          <a:xfrm>
            <a:off x="334213" y="693490"/>
            <a:ext cx="9937457" cy="0"/>
          </a:xfrm>
          <a:prstGeom prst="line">
            <a:avLst/>
          </a:prstGeom>
          <a:ln w="28575" cap="rnd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5321" y="782920"/>
            <a:ext cx="1149954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46113" indent="-53340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en-US" altLang="zh-TW" dirty="0"/>
              <a:t>01.</a:t>
            </a:r>
            <a:r>
              <a:rPr lang="zh-TW" altLang="en-US" dirty="0"/>
              <a:t>題目</a:t>
            </a:r>
            <a:r>
              <a:rPr lang="en-US" altLang="zh-TW" dirty="0" err="1"/>
              <a:t>32pt</a:t>
            </a:r>
            <a:r>
              <a:rPr lang="zh-TW" altLang="en-US" dirty="0"/>
              <a:t>，新細明體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982638" y="3294489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解答</a:t>
            </a:r>
            <a:r>
              <a:rPr lang="en-US" altLang="zh-TW" dirty="0" err="1"/>
              <a:t>32pt</a:t>
            </a:r>
            <a:r>
              <a:rPr lang="zh-TW" altLang="en-US" dirty="0"/>
              <a:t>，紅色，微軟正黑體</a:t>
            </a:r>
          </a:p>
        </p:txBody>
      </p:sp>
      <p:sp>
        <p:nvSpPr>
          <p:cNvPr id="13" name="文字方塊 12"/>
          <p:cNvSpPr txBox="1"/>
          <p:nvPr userDrawn="1"/>
        </p:nvSpPr>
        <p:spPr>
          <a:xfrm>
            <a:off x="334213" y="-14396"/>
            <a:ext cx="186830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綜合</a:t>
            </a:r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b="1" dirty="0">
              <a:solidFill>
                <a:srgbClr val="FA7D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953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綜合多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335321" y="2205659"/>
            <a:ext cx="11499542" cy="16561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46113" indent="-53340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en-US" altLang="zh-TW" dirty="0"/>
              <a:t>01.</a:t>
            </a:r>
            <a:r>
              <a:rPr lang="zh-TW" altLang="en-US" dirty="0"/>
              <a:t>題目</a:t>
            </a:r>
            <a:r>
              <a:rPr lang="en-US" altLang="zh-TW" dirty="0" err="1"/>
              <a:t>32pt</a:t>
            </a:r>
            <a:r>
              <a:rPr lang="zh-TW" altLang="en-US" dirty="0"/>
              <a:t>，微軟正黑體</a:t>
            </a:r>
          </a:p>
        </p:txBody>
      </p:sp>
      <p:cxnSp>
        <p:nvCxnSpPr>
          <p:cNvPr id="11" name="直線接點 10"/>
          <p:cNvCxnSpPr/>
          <p:nvPr userDrawn="1"/>
        </p:nvCxnSpPr>
        <p:spPr>
          <a:xfrm>
            <a:off x="334213" y="693490"/>
            <a:ext cx="9937457" cy="0"/>
          </a:xfrm>
          <a:prstGeom prst="line">
            <a:avLst/>
          </a:prstGeom>
          <a:ln w="28575" cap="rnd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內容版面配置區 2"/>
          <p:cNvSpPr>
            <a:spLocks noGrp="1"/>
          </p:cNvSpPr>
          <p:nvPr>
            <p:ph idx="10" hasCustomPrompt="1"/>
          </p:nvPr>
        </p:nvSpPr>
        <p:spPr>
          <a:xfrm>
            <a:off x="335321" y="765499"/>
            <a:ext cx="11499542" cy="14401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多題題幹</a:t>
            </a:r>
            <a:r>
              <a:rPr lang="en-US" altLang="zh-TW" dirty="0" err="1"/>
              <a:t>32pt</a:t>
            </a:r>
            <a:r>
              <a:rPr lang="zh-TW" altLang="en-US" dirty="0"/>
              <a:t>，標楷體</a:t>
            </a:r>
          </a:p>
        </p:txBody>
      </p:sp>
      <p:sp>
        <p:nvSpPr>
          <p:cNvPr id="15" name="內容版面配置區 2"/>
          <p:cNvSpPr>
            <a:spLocks noGrp="1"/>
          </p:cNvSpPr>
          <p:nvPr>
            <p:ph idx="11" hasCustomPrompt="1"/>
          </p:nvPr>
        </p:nvSpPr>
        <p:spPr>
          <a:xfrm>
            <a:off x="982638" y="3879264"/>
            <a:ext cx="10872812" cy="19267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831798" indent="-355578" eaLnBrk="1" latinLnBrk="0" hangingPunct="1">
              <a:spcBef>
                <a:spcPts val="800"/>
              </a:spcBef>
              <a:defRPr sz="4300" b="0" baseline="0">
                <a:solidFill>
                  <a:schemeClr val="tx1"/>
                </a:solidFill>
              </a:defRPr>
            </a:lvl2pPr>
            <a:lvl3pPr marL="960905" indent="0" eaLnBrk="1" latinLnBrk="0" hangingPunct="1">
              <a:spcBef>
                <a:spcPts val="800"/>
              </a:spcBef>
              <a:buNone/>
              <a:defRPr sz="3700" baseline="0">
                <a:latin typeface="+mn-ea"/>
                <a:ea typeface="+mn-ea"/>
              </a:defRPr>
            </a:lvl3pPr>
          </a:lstStyle>
          <a:p>
            <a:pPr lvl="0"/>
            <a:r>
              <a:rPr lang="zh-TW" altLang="en-US" dirty="0"/>
              <a:t>解答</a:t>
            </a:r>
            <a:r>
              <a:rPr lang="en-US" altLang="zh-TW" dirty="0" err="1"/>
              <a:t>32pt</a:t>
            </a:r>
            <a:r>
              <a:rPr lang="zh-TW" altLang="en-US" dirty="0"/>
              <a:t>，紅色，微軟正黑體</a:t>
            </a:r>
          </a:p>
          <a:p>
            <a:pPr lvl="0"/>
            <a:endParaRPr lang="zh-TW" altLang="en-US" dirty="0"/>
          </a:p>
        </p:txBody>
      </p:sp>
      <p:sp>
        <p:nvSpPr>
          <p:cNvPr id="16" name="文字方塊 15"/>
          <p:cNvSpPr txBox="1"/>
          <p:nvPr userDrawn="1"/>
        </p:nvSpPr>
        <p:spPr>
          <a:xfrm>
            <a:off x="334213" y="-14396"/>
            <a:ext cx="186830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綜合</a:t>
            </a:r>
            <a:r>
              <a:rPr lang="en-US" altLang="zh-TW" sz="4000" b="1" dirty="0">
                <a:solidFill>
                  <a:srgbClr val="FA7D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b="1" dirty="0">
              <a:solidFill>
                <a:srgbClr val="FA7D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11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slide" Target="../slides/slid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:\圖片雜彙\康軒文教事業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8278" y="6526513"/>
            <a:ext cx="2161036" cy="35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群組 12"/>
          <p:cNvGrpSpPr/>
          <p:nvPr userDrawn="1"/>
        </p:nvGrpSpPr>
        <p:grpSpPr>
          <a:xfrm>
            <a:off x="10260264" y="-5902"/>
            <a:ext cx="2094103" cy="545578"/>
            <a:chOff x="7689850" y="-4426"/>
            <a:chExt cx="1570782" cy="409089"/>
          </a:xfrm>
        </p:grpSpPr>
        <p:sp>
          <p:nvSpPr>
            <p:cNvPr id="14" name="平行四邊形 13"/>
            <p:cNvSpPr/>
            <p:nvPr userDrawn="1"/>
          </p:nvSpPr>
          <p:spPr bwMode="auto">
            <a:xfrm rot="10800000" flipV="1">
              <a:off x="7689850" y="-4426"/>
              <a:ext cx="1570782" cy="409089"/>
            </a:xfrm>
            <a:prstGeom prst="parallelogram">
              <a:avLst>
                <a:gd name="adj" fmla="val 30791"/>
              </a:avLst>
            </a:prstGeom>
            <a:solidFill>
              <a:schemeClr val="tx1">
                <a:lumMod val="75000"/>
                <a:lumOff val="25000"/>
              </a:schemeClr>
            </a:solidFill>
            <a:ln w="635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fontAlgn="auto">
                <a:spcBef>
                  <a:spcPts val="800"/>
                </a:spcBef>
                <a:spcAft>
                  <a:spcPts val="0"/>
                </a:spcAft>
                <a:tabLst>
                  <a:tab pos="1430775" algn="l"/>
                </a:tabLst>
                <a:defRPr/>
              </a:pPr>
              <a:endParaRPr kumimoji="0" lang="zh-TW" altLang="en-US" sz="3500" spc="-4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向右箭號 14">
              <a:hlinkClick r:id="" action="ppaction://hlinkshowjump?jump=previousslide"/>
            </p:cNvPr>
            <p:cNvSpPr/>
            <p:nvPr userDrawn="1"/>
          </p:nvSpPr>
          <p:spPr bwMode="auto">
            <a:xfrm rot="10800000">
              <a:off x="7884368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向右箭號 15">
              <a:hlinkClick r:id="" action="ppaction://hlinkshowjump?jump=nextslide"/>
            </p:cNvPr>
            <p:cNvSpPr/>
            <p:nvPr userDrawn="1"/>
          </p:nvSpPr>
          <p:spPr bwMode="auto">
            <a:xfrm rot="10800000" flipH="1">
              <a:off x="8748464" y="28185"/>
              <a:ext cx="325559" cy="308349"/>
            </a:xfrm>
            <a:prstGeom prst="rightArrow">
              <a:avLst/>
            </a:pr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動作按鈕: 首頁 1">
              <a:hlinkClick r:id="rId9" action="ppaction://hlinksldjump" highlightClick="1"/>
            </p:cNvPr>
            <p:cNvSpPr/>
            <p:nvPr userDrawn="1"/>
          </p:nvSpPr>
          <p:spPr bwMode="auto">
            <a:xfrm>
              <a:off x="8316416" y="24120"/>
              <a:ext cx="322055" cy="316479"/>
            </a:xfrm>
            <a:custGeom>
              <a:avLst/>
              <a:gdLst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0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3" fmla="*/ 0 w 385452"/>
                <a:gd name="connsiteY3" fmla="*/ 0 h 385452"/>
                <a:gd name="connsiteX0" fmla="*/ 0 w 385452"/>
                <a:gd name="connsiteY0" fmla="*/ 0 h 385452"/>
                <a:gd name="connsiteX1" fmla="*/ 385452 w 385452"/>
                <a:gd name="connsiteY1" fmla="*/ 0 h 385452"/>
                <a:gd name="connsiteX2" fmla="*/ 385452 w 385452"/>
                <a:gd name="connsiteY2" fmla="*/ 385452 h 385452"/>
                <a:gd name="connsiteX3" fmla="*/ 0 w 385452"/>
                <a:gd name="connsiteY3" fmla="*/ 385452 h 385452"/>
                <a:gd name="connsiteX4" fmla="*/ 0 w 385452"/>
                <a:gd name="connsiteY4" fmla="*/ 0 h 385452"/>
                <a:gd name="connsiteX5" fmla="*/ 192726 w 385452"/>
                <a:gd name="connsiteY5" fmla="*/ 48182 h 385452"/>
                <a:gd name="connsiteX6" fmla="*/ 48182 w 385452"/>
                <a:gd name="connsiteY6" fmla="*/ 192726 h 385452"/>
                <a:gd name="connsiteX7" fmla="*/ 84318 w 385452"/>
                <a:gd name="connsiteY7" fmla="*/ 192726 h 385452"/>
                <a:gd name="connsiteX8" fmla="*/ 84318 w 385452"/>
                <a:gd name="connsiteY8" fmla="*/ 337271 h 385452"/>
                <a:gd name="connsiteX9" fmla="*/ 301134 w 385452"/>
                <a:gd name="connsiteY9" fmla="*/ 337271 h 385452"/>
                <a:gd name="connsiteX10" fmla="*/ 301134 w 385452"/>
                <a:gd name="connsiteY10" fmla="*/ 192726 h 385452"/>
                <a:gd name="connsiteX11" fmla="*/ 337271 w 385452"/>
                <a:gd name="connsiteY11" fmla="*/ 192726 h 385452"/>
                <a:gd name="connsiteX12" fmla="*/ 283066 w 385452"/>
                <a:gd name="connsiteY12" fmla="*/ 138522 h 385452"/>
                <a:gd name="connsiteX13" fmla="*/ 283066 w 385452"/>
                <a:gd name="connsiteY13" fmla="*/ 66250 h 385452"/>
                <a:gd name="connsiteX14" fmla="*/ 246930 w 385452"/>
                <a:gd name="connsiteY14" fmla="*/ 66250 h 385452"/>
                <a:gd name="connsiteX15" fmla="*/ 246930 w 385452"/>
                <a:gd name="connsiteY15" fmla="*/ 102386 h 385452"/>
                <a:gd name="connsiteX16" fmla="*/ 192726 w 385452"/>
                <a:gd name="connsiteY16" fmla="*/ 48182 h 385452"/>
                <a:gd name="connsiteX0" fmla="*/ 283066 w 385452"/>
                <a:gd name="connsiteY0" fmla="*/ 138522 h 385452"/>
                <a:gd name="connsiteX1" fmla="*/ 283066 w 385452"/>
                <a:gd name="connsiteY1" fmla="*/ 66250 h 385452"/>
                <a:gd name="connsiteX2" fmla="*/ 246930 w 385452"/>
                <a:gd name="connsiteY2" fmla="*/ 66250 h 385452"/>
                <a:gd name="connsiteX3" fmla="*/ 246930 w 385452"/>
                <a:gd name="connsiteY3" fmla="*/ 102386 h 385452"/>
                <a:gd name="connsiteX4" fmla="*/ 283066 w 385452"/>
                <a:gd name="connsiteY4" fmla="*/ 138522 h 385452"/>
                <a:gd name="connsiteX5" fmla="*/ 84318 w 385452"/>
                <a:gd name="connsiteY5" fmla="*/ 192726 h 385452"/>
                <a:gd name="connsiteX6" fmla="*/ 84318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9" fmla="*/ 210794 w 385452"/>
                <a:gd name="connsiteY9" fmla="*/ 264998 h 385452"/>
                <a:gd name="connsiteX10" fmla="*/ 210794 w 385452"/>
                <a:gd name="connsiteY10" fmla="*/ 337271 h 385452"/>
                <a:gd name="connsiteX11" fmla="*/ 301134 w 385452"/>
                <a:gd name="connsiteY11" fmla="*/ 337271 h 385452"/>
                <a:gd name="connsiteX12" fmla="*/ 301134 w 385452"/>
                <a:gd name="connsiteY12" fmla="*/ 192726 h 385452"/>
                <a:gd name="connsiteX13" fmla="*/ 84318 w 385452"/>
                <a:gd name="connsiteY13" fmla="*/ 192726 h 385452"/>
                <a:gd name="connsiteX0" fmla="*/ 192726 w 385452"/>
                <a:gd name="connsiteY0" fmla="*/ 48182 h 385452"/>
                <a:gd name="connsiteX1" fmla="*/ 48182 w 385452"/>
                <a:gd name="connsiteY1" fmla="*/ 192726 h 385452"/>
                <a:gd name="connsiteX2" fmla="*/ 337271 w 385452"/>
                <a:gd name="connsiteY2" fmla="*/ 192726 h 385452"/>
                <a:gd name="connsiteX3" fmla="*/ 192726 w 385452"/>
                <a:gd name="connsiteY3" fmla="*/ 48182 h 385452"/>
                <a:gd name="connsiteX4" fmla="*/ 174658 w 385452"/>
                <a:gd name="connsiteY4" fmla="*/ 264998 h 385452"/>
                <a:gd name="connsiteX5" fmla="*/ 210794 w 385452"/>
                <a:gd name="connsiteY5" fmla="*/ 264998 h 385452"/>
                <a:gd name="connsiteX6" fmla="*/ 210794 w 385452"/>
                <a:gd name="connsiteY6" fmla="*/ 337271 h 385452"/>
                <a:gd name="connsiteX7" fmla="*/ 174658 w 385452"/>
                <a:gd name="connsiteY7" fmla="*/ 337271 h 385452"/>
                <a:gd name="connsiteX8" fmla="*/ 174658 w 385452"/>
                <a:gd name="connsiteY8" fmla="*/ 264998 h 385452"/>
                <a:gd name="connsiteX0" fmla="*/ 192726 w 385452"/>
                <a:gd name="connsiteY0" fmla="*/ 48182 h 385452"/>
                <a:gd name="connsiteX1" fmla="*/ 246930 w 385452"/>
                <a:gd name="connsiteY1" fmla="*/ 102386 h 385452"/>
                <a:gd name="connsiteX2" fmla="*/ 246930 w 385452"/>
                <a:gd name="connsiteY2" fmla="*/ 66250 h 385452"/>
                <a:gd name="connsiteX3" fmla="*/ 283066 w 385452"/>
                <a:gd name="connsiteY3" fmla="*/ 66250 h 385452"/>
                <a:gd name="connsiteX4" fmla="*/ 283066 w 385452"/>
                <a:gd name="connsiteY4" fmla="*/ 138522 h 385452"/>
                <a:gd name="connsiteX5" fmla="*/ 337271 w 385452"/>
                <a:gd name="connsiteY5" fmla="*/ 192726 h 385452"/>
                <a:gd name="connsiteX6" fmla="*/ 301134 w 385452"/>
                <a:gd name="connsiteY6" fmla="*/ 192726 h 385452"/>
                <a:gd name="connsiteX7" fmla="*/ 301134 w 385452"/>
                <a:gd name="connsiteY7" fmla="*/ 337271 h 385452"/>
                <a:gd name="connsiteX8" fmla="*/ 84318 w 385452"/>
                <a:gd name="connsiteY8" fmla="*/ 337271 h 385452"/>
                <a:gd name="connsiteX9" fmla="*/ 84318 w 385452"/>
                <a:gd name="connsiteY9" fmla="*/ 192726 h 385452"/>
                <a:gd name="connsiteX10" fmla="*/ 48182 w 385452"/>
                <a:gd name="connsiteY10" fmla="*/ 192726 h 385452"/>
                <a:gd name="connsiteX11" fmla="*/ 192726 w 385452"/>
                <a:gd name="connsiteY11" fmla="*/ 48182 h 385452"/>
                <a:gd name="connsiteX12" fmla="*/ 246930 w 385452"/>
                <a:gd name="connsiteY12" fmla="*/ 102386 h 385452"/>
                <a:gd name="connsiteX13" fmla="*/ 283066 w 385452"/>
                <a:gd name="connsiteY13" fmla="*/ 138522 h 385452"/>
                <a:gd name="connsiteX14" fmla="*/ 301134 w 385452"/>
                <a:gd name="connsiteY14" fmla="*/ 192726 h 385452"/>
                <a:gd name="connsiteX15" fmla="*/ 84318 w 385452"/>
                <a:gd name="connsiteY15" fmla="*/ 192726 h 385452"/>
                <a:gd name="connsiteX16" fmla="*/ 174658 w 385452"/>
                <a:gd name="connsiteY16" fmla="*/ 337271 h 385452"/>
                <a:gd name="connsiteX17" fmla="*/ 174658 w 385452"/>
                <a:gd name="connsiteY17" fmla="*/ 264998 h 385452"/>
                <a:gd name="connsiteX18" fmla="*/ 210794 w 385452"/>
                <a:gd name="connsiteY18" fmla="*/ 264998 h 385452"/>
                <a:gd name="connsiteX19" fmla="*/ 210794 w 385452"/>
                <a:gd name="connsiteY19" fmla="*/ 337271 h 385452"/>
                <a:gd name="connsiteX0" fmla="*/ 0 w 385452"/>
                <a:gd name="connsiteY0" fmla="*/ 385452 h 385452"/>
                <a:gd name="connsiteX1" fmla="*/ 385452 w 385452"/>
                <a:gd name="connsiteY1" fmla="*/ 385452 h 385452"/>
                <a:gd name="connsiteX2" fmla="*/ 0 w 385452"/>
                <a:gd name="connsiteY2" fmla="*/ 385452 h 385452"/>
                <a:gd name="connsiteX0" fmla="*/ 0 w 385452"/>
                <a:gd name="connsiteY0" fmla="*/ 0 h 537852"/>
                <a:gd name="connsiteX1" fmla="*/ 385452 w 385452"/>
                <a:gd name="connsiteY1" fmla="*/ 0 h 537852"/>
                <a:gd name="connsiteX2" fmla="*/ 385452 w 385452"/>
                <a:gd name="connsiteY2" fmla="*/ 385452 h 537852"/>
                <a:gd name="connsiteX3" fmla="*/ 0 w 385452"/>
                <a:gd name="connsiteY3" fmla="*/ 385452 h 537852"/>
                <a:gd name="connsiteX4" fmla="*/ 0 w 385452"/>
                <a:gd name="connsiteY4" fmla="*/ 0 h 537852"/>
                <a:gd name="connsiteX5" fmla="*/ 192726 w 385452"/>
                <a:gd name="connsiteY5" fmla="*/ 48182 h 537852"/>
                <a:gd name="connsiteX6" fmla="*/ 48182 w 385452"/>
                <a:gd name="connsiteY6" fmla="*/ 192726 h 537852"/>
                <a:gd name="connsiteX7" fmla="*/ 84318 w 385452"/>
                <a:gd name="connsiteY7" fmla="*/ 192726 h 537852"/>
                <a:gd name="connsiteX8" fmla="*/ 84318 w 385452"/>
                <a:gd name="connsiteY8" fmla="*/ 337271 h 537852"/>
                <a:gd name="connsiteX9" fmla="*/ 301134 w 385452"/>
                <a:gd name="connsiteY9" fmla="*/ 337271 h 537852"/>
                <a:gd name="connsiteX10" fmla="*/ 301134 w 385452"/>
                <a:gd name="connsiteY10" fmla="*/ 192726 h 537852"/>
                <a:gd name="connsiteX11" fmla="*/ 337271 w 385452"/>
                <a:gd name="connsiteY11" fmla="*/ 192726 h 537852"/>
                <a:gd name="connsiteX12" fmla="*/ 283066 w 385452"/>
                <a:gd name="connsiteY12" fmla="*/ 138522 h 537852"/>
                <a:gd name="connsiteX13" fmla="*/ 283066 w 385452"/>
                <a:gd name="connsiteY13" fmla="*/ 66250 h 537852"/>
                <a:gd name="connsiteX14" fmla="*/ 246930 w 385452"/>
                <a:gd name="connsiteY14" fmla="*/ 66250 h 537852"/>
                <a:gd name="connsiteX15" fmla="*/ 246930 w 385452"/>
                <a:gd name="connsiteY15" fmla="*/ 102386 h 537852"/>
                <a:gd name="connsiteX16" fmla="*/ 192726 w 385452"/>
                <a:gd name="connsiteY16" fmla="*/ 48182 h 537852"/>
                <a:gd name="connsiteX0" fmla="*/ 283066 w 385452"/>
                <a:gd name="connsiteY0" fmla="*/ 138522 h 537852"/>
                <a:gd name="connsiteX1" fmla="*/ 283066 w 385452"/>
                <a:gd name="connsiteY1" fmla="*/ 66250 h 537852"/>
                <a:gd name="connsiteX2" fmla="*/ 246930 w 385452"/>
                <a:gd name="connsiteY2" fmla="*/ 66250 h 537852"/>
                <a:gd name="connsiteX3" fmla="*/ 246930 w 385452"/>
                <a:gd name="connsiteY3" fmla="*/ 102386 h 537852"/>
                <a:gd name="connsiteX4" fmla="*/ 283066 w 385452"/>
                <a:gd name="connsiteY4" fmla="*/ 138522 h 537852"/>
                <a:gd name="connsiteX5" fmla="*/ 84318 w 385452"/>
                <a:gd name="connsiteY5" fmla="*/ 192726 h 537852"/>
                <a:gd name="connsiteX6" fmla="*/ 84318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9" fmla="*/ 210794 w 385452"/>
                <a:gd name="connsiteY9" fmla="*/ 264998 h 537852"/>
                <a:gd name="connsiteX10" fmla="*/ 210794 w 385452"/>
                <a:gd name="connsiteY10" fmla="*/ 337271 h 537852"/>
                <a:gd name="connsiteX11" fmla="*/ 301134 w 385452"/>
                <a:gd name="connsiteY11" fmla="*/ 337271 h 537852"/>
                <a:gd name="connsiteX12" fmla="*/ 301134 w 385452"/>
                <a:gd name="connsiteY12" fmla="*/ 192726 h 537852"/>
                <a:gd name="connsiteX13" fmla="*/ 84318 w 385452"/>
                <a:gd name="connsiteY13" fmla="*/ 192726 h 537852"/>
                <a:gd name="connsiteX0" fmla="*/ 192726 w 385452"/>
                <a:gd name="connsiteY0" fmla="*/ 48182 h 537852"/>
                <a:gd name="connsiteX1" fmla="*/ 48182 w 385452"/>
                <a:gd name="connsiteY1" fmla="*/ 192726 h 537852"/>
                <a:gd name="connsiteX2" fmla="*/ 337271 w 385452"/>
                <a:gd name="connsiteY2" fmla="*/ 192726 h 537852"/>
                <a:gd name="connsiteX3" fmla="*/ 192726 w 385452"/>
                <a:gd name="connsiteY3" fmla="*/ 48182 h 537852"/>
                <a:gd name="connsiteX4" fmla="*/ 174658 w 385452"/>
                <a:gd name="connsiteY4" fmla="*/ 264998 h 537852"/>
                <a:gd name="connsiteX5" fmla="*/ 210794 w 385452"/>
                <a:gd name="connsiteY5" fmla="*/ 264998 h 537852"/>
                <a:gd name="connsiteX6" fmla="*/ 210794 w 385452"/>
                <a:gd name="connsiteY6" fmla="*/ 337271 h 537852"/>
                <a:gd name="connsiteX7" fmla="*/ 174658 w 385452"/>
                <a:gd name="connsiteY7" fmla="*/ 337271 h 537852"/>
                <a:gd name="connsiteX8" fmla="*/ 174658 w 385452"/>
                <a:gd name="connsiteY8" fmla="*/ 264998 h 537852"/>
                <a:gd name="connsiteX0" fmla="*/ 192726 w 385452"/>
                <a:gd name="connsiteY0" fmla="*/ 48182 h 537852"/>
                <a:gd name="connsiteX1" fmla="*/ 246930 w 385452"/>
                <a:gd name="connsiteY1" fmla="*/ 102386 h 537852"/>
                <a:gd name="connsiteX2" fmla="*/ 246930 w 385452"/>
                <a:gd name="connsiteY2" fmla="*/ 66250 h 537852"/>
                <a:gd name="connsiteX3" fmla="*/ 283066 w 385452"/>
                <a:gd name="connsiteY3" fmla="*/ 66250 h 537852"/>
                <a:gd name="connsiteX4" fmla="*/ 283066 w 385452"/>
                <a:gd name="connsiteY4" fmla="*/ 138522 h 537852"/>
                <a:gd name="connsiteX5" fmla="*/ 337271 w 385452"/>
                <a:gd name="connsiteY5" fmla="*/ 192726 h 537852"/>
                <a:gd name="connsiteX6" fmla="*/ 301134 w 385452"/>
                <a:gd name="connsiteY6" fmla="*/ 192726 h 537852"/>
                <a:gd name="connsiteX7" fmla="*/ 301134 w 385452"/>
                <a:gd name="connsiteY7" fmla="*/ 337271 h 537852"/>
                <a:gd name="connsiteX8" fmla="*/ 84318 w 385452"/>
                <a:gd name="connsiteY8" fmla="*/ 337271 h 537852"/>
                <a:gd name="connsiteX9" fmla="*/ 84318 w 385452"/>
                <a:gd name="connsiteY9" fmla="*/ 192726 h 537852"/>
                <a:gd name="connsiteX10" fmla="*/ 48182 w 385452"/>
                <a:gd name="connsiteY10" fmla="*/ 192726 h 537852"/>
                <a:gd name="connsiteX11" fmla="*/ 192726 w 385452"/>
                <a:gd name="connsiteY11" fmla="*/ 48182 h 537852"/>
                <a:gd name="connsiteX12" fmla="*/ 246930 w 385452"/>
                <a:gd name="connsiteY12" fmla="*/ 102386 h 537852"/>
                <a:gd name="connsiteX13" fmla="*/ 283066 w 385452"/>
                <a:gd name="connsiteY13" fmla="*/ 138522 h 537852"/>
                <a:gd name="connsiteX14" fmla="*/ 301134 w 385452"/>
                <a:gd name="connsiteY14" fmla="*/ 192726 h 537852"/>
                <a:gd name="connsiteX15" fmla="*/ 84318 w 385452"/>
                <a:gd name="connsiteY15" fmla="*/ 192726 h 537852"/>
                <a:gd name="connsiteX16" fmla="*/ 174658 w 385452"/>
                <a:gd name="connsiteY16" fmla="*/ 337271 h 537852"/>
                <a:gd name="connsiteX17" fmla="*/ 174658 w 385452"/>
                <a:gd name="connsiteY17" fmla="*/ 264998 h 537852"/>
                <a:gd name="connsiteX18" fmla="*/ 210794 w 385452"/>
                <a:gd name="connsiteY18" fmla="*/ 264998 h 537852"/>
                <a:gd name="connsiteX19" fmla="*/ 210794 w 385452"/>
                <a:gd name="connsiteY19" fmla="*/ 337271 h 537852"/>
                <a:gd name="connsiteX0" fmla="*/ 0 w 385452"/>
                <a:gd name="connsiteY0" fmla="*/ 385452 h 537852"/>
                <a:gd name="connsiteX1" fmla="*/ 204477 w 385452"/>
                <a:gd name="connsiteY1" fmla="*/ 537852 h 537852"/>
                <a:gd name="connsiteX2" fmla="*/ 0 w 385452"/>
                <a:gd name="connsiteY2" fmla="*/ 385452 h 537852"/>
                <a:gd name="connsiteX0" fmla="*/ 90798 w 476250"/>
                <a:gd name="connsiteY0" fmla="*/ 0 h 647700"/>
                <a:gd name="connsiteX1" fmla="*/ 0 w 476250"/>
                <a:gd name="connsiteY1" fmla="*/ 647700 h 647700"/>
                <a:gd name="connsiteX2" fmla="*/ 476250 w 476250"/>
                <a:gd name="connsiteY2" fmla="*/ 385452 h 647700"/>
                <a:gd name="connsiteX3" fmla="*/ 90798 w 476250"/>
                <a:gd name="connsiteY3" fmla="*/ 385452 h 647700"/>
                <a:gd name="connsiteX4" fmla="*/ 90798 w 476250"/>
                <a:gd name="connsiteY4" fmla="*/ 0 h 647700"/>
                <a:gd name="connsiteX5" fmla="*/ 283524 w 476250"/>
                <a:gd name="connsiteY5" fmla="*/ 48182 h 647700"/>
                <a:gd name="connsiteX6" fmla="*/ 138980 w 476250"/>
                <a:gd name="connsiteY6" fmla="*/ 192726 h 647700"/>
                <a:gd name="connsiteX7" fmla="*/ 175116 w 476250"/>
                <a:gd name="connsiteY7" fmla="*/ 192726 h 647700"/>
                <a:gd name="connsiteX8" fmla="*/ 175116 w 476250"/>
                <a:gd name="connsiteY8" fmla="*/ 337271 h 647700"/>
                <a:gd name="connsiteX9" fmla="*/ 391932 w 476250"/>
                <a:gd name="connsiteY9" fmla="*/ 337271 h 647700"/>
                <a:gd name="connsiteX10" fmla="*/ 391932 w 476250"/>
                <a:gd name="connsiteY10" fmla="*/ 192726 h 647700"/>
                <a:gd name="connsiteX11" fmla="*/ 428069 w 476250"/>
                <a:gd name="connsiteY11" fmla="*/ 192726 h 647700"/>
                <a:gd name="connsiteX12" fmla="*/ 373864 w 476250"/>
                <a:gd name="connsiteY12" fmla="*/ 138522 h 647700"/>
                <a:gd name="connsiteX13" fmla="*/ 373864 w 476250"/>
                <a:gd name="connsiteY13" fmla="*/ 66250 h 647700"/>
                <a:gd name="connsiteX14" fmla="*/ 337728 w 476250"/>
                <a:gd name="connsiteY14" fmla="*/ 66250 h 647700"/>
                <a:gd name="connsiteX15" fmla="*/ 337728 w 476250"/>
                <a:gd name="connsiteY15" fmla="*/ 102386 h 647700"/>
                <a:gd name="connsiteX16" fmla="*/ 283524 w 476250"/>
                <a:gd name="connsiteY16" fmla="*/ 48182 h 647700"/>
                <a:gd name="connsiteX0" fmla="*/ 373864 w 476250"/>
                <a:gd name="connsiteY0" fmla="*/ 138522 h 647700"/>
                <a:gd name="connsiteX1" fmla="*/ 373864 w 476250"/>
                <a:gd name="connsiteY1" fmla="*/ 66250 h 647700"/>
                <a:gd name="connsiteX2" fmla="*/ 337728 w 476250"/>
                <a:gd name="connsiteY2" fmla="*/ 66250 h 647700"/>
                <a:gd name="connsiteX3" fmla="*/ 337728 w 476250"/>
                <a:gd name="connsiteY3" fmla="*/ 102386 h 647700"/>
                <a:gd name="connsiteX4" fmla="*/ 373864 w 476250"/>
                <a:gd name="connsiteY4" fmla="*/ 138522 h 647700"/>
                <a:gd name="connsiteX5" fmla="*/ 175116 w 476250"/>
                <a:gd name="connsiteY5" fmla="*/ 192726 h 647700"/>
                <a:gd name="connsiteX6" fmla="*/ 175116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9" fmla="*/ 301592 w 476250"/>
                <a:gd name="connsiteY9" fmla="*/ 264998 h 647700"/>
                <a:gd name="connsiteX10" fmla="*/ 301592 w 476250"/>
                <a:gd name="connsiteY10" fmla="*/ 337271 h 647700"/>
                <a:gd name="connsiteX11" fmla="*/ 391932 w 476250"/>
                <a:gd name="connsiteY11" fmla="*/ 337271 h 647700"/>
                <a:gd name="connsiteX12" fmla="*/ 391932 w 476250"/>
                <a:gd name="connsiteY12" fmla="*/ 192726 h 647700"/>
                <a:gd name="connsiteX13" fmla="*/ 175116 w 476250"/>
                <a:gd name="connsiteY13" fmla="*/ 192726 h 647700"/>
                <a:gd name="connsiteX0" fmla="*/ 283524 w 476250"/>
                <a:gd name="connsiteY0" fmla="*/ 48182 h 647700"/>
                <a:gd name="connsiteX1" fmla="*/ 138980 w 476250"/>
                <a:gd name="connsiteY1" fmla="*/ 192726 h 647700"/>
                <a:gd name="connsiteX2" fmla="*/ 428069 w 476250"/>
                <a:gd name="connsiteY2" fmla="*/ 192726 h 647700"/>
                <a:gd name="connsiteX3" fmla="*/ 283524 w 476250"/>
                <a:gd name="connsiteY3" fmla="*/ 48182 h 647700"/>
                <a:gd name="connsiteX4" fmla="*/ 265456 w 476250"/>
                <a:gd name="connsiteY4" fmla="*/ 264998 h 647700"/>
                <a:gd name="connsiteX5" fmla="*/ 301592 w 476250"/>
                <a:gd name="connsiteY5" fmla="*/ 264998 h 647700"/>
                <a:gd name="connsiteX6" fmla="*/ 301592 w 476250"/>
                <a:gd name="connsiteY6" fmla="*/ 337271 h 647700"/>
                <a:gd name="connsiteX7" fmla="*/ 265456 w 476250"/>
                <a:gd name="connsiteY7" fmla="*/ 337271 h 647700"/>
                <a:gd name="connsiteX8" fmla="*/ 265456 w 476250"/>
                <a:gd name="connsiteY8" fmla="*/ 264998 h 647700"/>
                <a:gd name="connsiteX0" fmla="*/ 283524 w 476250"/>
                <a:gd name="connsiteY0" fmla="*/ 48182 h 647700"/>
                <a:gd name="connsiteX1" fmla="*/ 337728 w 476250"/>
                <a:gd name="connsiteY1" fmla="*/ 102386 h 647700"/>
                <a:gd name="connsiteX2" fmla="*/ 337728 w 476250"/>
                <a:gd name="connsiteY2" fmla="*/ 66250 h 647700"/>
                <a:gd name="connsiteX3" fmla="*/ 373864 w 476250"/>
                <a:gd name="connsiteY3" fmla="*/ 66250 h 647700"/>
                <a:gd name="connsiteX4" fmla="*/ 373864 w 476250"/>
                <a:gd name="connsiteY4" fmla="*/ 138522 h 647700"/>
                <a:gd name="connsiteX5" fmla="*/ 428069 w 476250"/>
                <a:gd name="connsiteY5" fmla="*/ 192726 h 647700"/>
                <a:gd name="connsiteX6" fmla="*/ 391932 w 476250"/>
                <a:gd name="connsiteY6" fmla="*/ 192726 h 647700"/>
                <a:gd name="connsiteX7" fmla="*/ 391932 w 476250"/>
                <a:gd name="connsiteY7" fmla="*/ 337271 h 647700"/>
                <a:gd name="connsiteX8" fmla="*/ 175116 w 476250"/>
                <a:gd name="connsiteY8" fmla="*/ 337271 h 647700"/>
                <a:gd name="connsiteX9" fmla="*/ 175116 w 476250"/>
                <a:gd name="connsiteY9" fmla="*/ 192726 h 647700"/>
                <a:gd name="connsiteX10" fmla="*/ 138980 w 476250"/>
                <a:gd name="connsiteY10" fmla="*/ 192726 h 647700"/>
                <a:gd name="connsiteX11" fmla="*/ 283524 w 476250"/>
                <a:gd name="connsiteY11" fmla="*/ 48182 h 647700"/>
                <a:gd name="connsiteX12" fmla="*/ 337728 w 476250"/>
                <a:gd name="connsiteY12" fmla="*/ 102386 h 647700"/>
                <a:gd name="connsiteX13" fmla="*/ 373864 w 476250"/>
                <a:gd name="connsiteY13" fmla="*/ 138522 h 647700"/>
                <a:gd name="connsiteX14" fmla="*/ 391932 w 476250"/>
                <a:gd name="connsiteY14" fmla="*/ 192726 h 647700"/>
                <a:gd name="connsiteX15" fmla="*/ 175116 w 476250"/>
                <a:gd name="connsiteY15" fmla="*/ 192726 h 647700"/>
                <a:gd name="connsiteX16" fmla="*/ 265456 w 476250"/>
                <a:gd name="connsiteY16" fmla="*/ 337271 h 647700"/>
                <a:gd name="connsiteX17" fmla="*/ 265456 w 476250"/>
                <a:gd name="connsiteY17" fmla="*/ 264998 h 647700"/>
                <a:gd name="connsiteX18" fmla="*/ 301592 w 476250"/>
                <a:gd name="connsiteY18" fmla="*/ 264998 h 647700"/>
                <a:gd name="connsiteX19" fmla="*/ 301592 w 476250"/>
                <a:gd name="connsiteY19" fmla="*/ 337271 h 647700"/>
                <a:gd name="connsiteX0" fmla="*/ 90798 w 476250"/>
                <a:gd name="connsiteY0" fmla="*/ 385452 h 647700"/>
                <a:gd name="connsiteX1" fmla="*/ 295275 w 476250"/>
                <a:gd name="connsiteY1" fmla="*/ 537852 h 647700"/>
                <a:gd name="connsiteX2" fmla="*/ 90798 w 476250"/>
                <a:gd name="connsiteY2" fmla="*/ 385452 h 647700"/>
                <a:gd name="connsiteX0" fmla="*/ 90798 w 428069"/>
                <a:gd name="connsiteY0" fmla="*/ 0 h 647700"/>
                <a:gd name="connsiteX1" fmla="*/ 0 w 428069"/>
                <a:gd name="connsiteY1" fmla="*/ 647700 h 647700"/>
                <a:gd name="connsiteX2" fmla="*/ 204788 w 428069"/>
                <a:gd name="connsiteY2" fmla="*/ 552139 h 647700"/>
                <a:gd name="connsiteX3" fmla="*/ 90798 w 428069"/>
                <a:gd name="connsiteY3" fmla="*/ 385452 h 647700"/>
                <a:gd name="connsiteX4" fmla="*/ 90798 w 428069"/>
                <a:gd name="connsiteY4" fmla="*/ 0 h 647700"/>
                <a:gd name="connsiteX5" fmla="*/ 283524 w 428069"/>
                <a:gd name="connsiteY5" fmla="*/ 48182 h 647700"/>
                <a:gd name="connsiteX6" fmla="*/ 138980 w 428069"/>
                <a:gd name="connsiteY6" fmla="*/ 192726 h 647700"/>
                <a:gd name="connsiteX7" fmla="*/ 175116 w 428069"/>
                <a:gd name="connsiteY7" fmla="*/ 192726 h 647700"/>
                <a:gd name="connsiteX8" fmla="*/ 175116 w 428069"/>
                <a:gd name="connsiteY8" fmla="*/ 337271 h 647700"/>
                <a:gd name="connsiteX9" fmla="*/ 391932 w 428069"/>
                <a:gd name="connsiteY9" fmla="*/ 337271 h 647700"/>
                <a:gd name="connsiteX10" fmla="*/ 391932 w 428069"/>
                <a:gd name="connsiteY10" fmla="*/ 192726 h 647700"/>
                <a:gd name="connsiteX11" fmla="*/ 428069 w 428069"/>
                <a:gd name="connsiteY11" fmla="*/ 192726 h 647700"/>
                <a:gd name="connsiteX12" fmla="*/ 373864 w 428069"/>
                <a:gd name="connsiteY12" fmla="*/ 138522 h 647700"/>
                <a:gd name="connsiteX13" fmla="*/ 373864 w 428069"/>
                <a:gd name="connsiteY13" fmla="*/ 66250 h 647700"/>
                <a:gd name="connsiteX14" fmla="*/ 337728 w 428069"/>
                <a:gd name="connsiteY14" fmla="*/ 66250 h 647700"/>
                <a:gd name="connsiteX15" fmla="*/ 337728 w 428069"/>
                <a:gd name="connsiteY15" fmla="*/ 102386 h 647700"/>
                <a:gd name="connsiteX16" fmla="*/ 283524 w 428069"/>
                <a:gd name="connsiteY16" fmla="*/ 48182 h 647700"/>
                <a:gd name="connsiteX0" fmla="*/ 373864 w 428069"/>
                <a:gd name="connsiteY0" fmla="*/ 138522 h 647700"/>
                <a:gd name="connsiteX1" fmla="*/ 373864 w 428069"/>
                <a:gd name="connsiteY1" fmla="*/ 66250 h 647700"/>
                <a:gd name="connsiteX2" fmla="*/ 337728 w 428069"/>
                <a:gd name="connsiteY2" fmla="*/ 66250 h 647700"/>
                <a:gd name="connsiteX3" fmla="*/ 337728 w 428069"/>
                <a:gd name="connsiteY3" fmla="*/ 102386 h 647700"/>
                <a:gd name="connsiteX4" fmla="*/ 373864 w 428069"/>
                <a:gd name="connsiteY4" fmla="*/ 138522 h 647700"/>
                <a:gd name="connsiteX5" fmla="*/ 175116 w 428069"/>
                <a:gd name="connsiteY5" fmla="*/ 192726 h 647700"/>
                <a:gd name="connsiteX6" fmla="*/ 175116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9" fmla="*/ 301592 w 428069"/>
                <a:gd name="connsiteY9" fmla="*/ 264998 h 647700"/>
                <a:gd name="connsiteX10" fmla="*/ 301592 w 428069"/>
                <a:gd name="connsiteY10" fmla="*/ 337271 h 647700"/>
                <a:gd name="connsiteX11" fmla="*/ 391932 w 428069"/>
                <a:gd name="connsiteY11" fmla="*/ 337271 h 647700"/>
                <a:gd name="connsiteX12" fmla="*/ 391932 w 428069"/>
                <a:gd name="connsiteY12" fmla="*/ 192726 h 647700"/>
                <a:gd name="connsiteX13" fmla="*/ 175116 w 428069"/>
                <a:gd name="connsiteY13" fmla="*/ 192726 h 647700"/>
                <a:gd name="connsiteX0" fmla="*/ 283524 w 428069"/>
                <a:gd name="connsiteY0" fmla="*/ 48182 h 647700"/>
                <a:gd name="connsiteX1" fmla="*/ 138980 w 428069"/>
                <a:gd name="connsiteY1" fmla="*/ 192726 h 647700"/>
                <a:gd name="connsiteX2" fmla="*/ 428069 w 428069"/>
                <a:gd name="connsiteY2" fmla="*/ 192726 h 647700"/>
                <a:gd name="connsiteX3" fmla="*/ 283524 w 428069"/>
                <a:gd name="connsiteY3" fmla="*/ 48182 h 647700"/>
                <a:gd name="connsiteX4" fmla="*/ 265456 w 428069"/>
                <a:gd name="connsiteY4" fmla="*/ 264998 h 647700"/>
                <a:gd name="connsiteX5" fmla="*/ 301592 w 428069"/>
                <a:gd name="connsiteY5" fmla="*/ 264998 h 647700"/>
                <a:gd name="connsiteX6" fmla="*/ 301592 w 428069"/>
                <a:gd name="connsiteY6" fmla="*/ 337271 h 647700"/>
                <a:gd name="connsiteX7" fmla="*/ 265456 w 428069"/>
                <a:gd name="connsiteY7" fmla="*/ 337271 h 647700"/>
                <a:gd name="connsiteX8" fmla="*/ 265456 w 428069"/>
                <a:gd name="connsiteY8" fmla="*/ 264998 h 647700"/>
                <a:gd name="connsiteX0" fmla="*/ 283524 w 428069"/>
                <a:gd name="connsiteY0" fmla="*/ 48182 h 647700"/>
                <a:gd name="connsiteX1" fmla="*/ 337728 w 428069"/>
                <a:gd name="connsiteY1" fmla="*/ 102386 h 647700"/>
                <a:gd name="connsiteX2" fmla="*/ 337728 w 428069"/>
                <a:gd name="connsiteY2" fmla="*/ 66250 h 647700"/>
                <a:gd name="connsiteX3" fmla="*/ 373864 w 428069"/>
                <a:gd name="connsiteY3" fmla="*/ 66250 h 647700"/>
                <a:gd name="connsiteX4" fmla="*/ 373864 w 428069"/>
                <a:gd name="connsiteY4" fmla="*/ 138522 h 647700"/>
                <a:gd name="connsiteX5" fmla="*/ 428069 w 428069"/>
                <a:gd name="connsiteY5" fmla="*/ 192726 h 647700"/>
                <a:gd name="connsiteX6" fmla="*/ 391932 w 428069"/>
                <a:gd name="connsiteY6" fmla="*/ 192726 h 647700"/>
                <a:gd name="connsiteX7" fmla="*/ 391932 w 428069"/>
                <a:gd name="connsiteY7" fmla="*/ 337271 h 647700"/>
                <a:gd name="connsiteX8" fmla="*/ 175116 w 428069"/>
                <a:gd name="connsiteY8" fmla="*/ 337271 h 647700"/>
                <a:gd name="connsiteX9" fmla="*/ 175116 w 428069"/>
                <a:gd name="connsiteY9" fmla="*/ 192726 h 647700"/>
                <a:gd name="connsiteX10" fmla="*/ 138980 w 428069"/>
                <a:gd name="connsiteY10" fmla="*/ 192726 h 647700"/>
                <a:gd name="connsiteX11" fmla="*/ 283524 w 428069"/>
                <a:gd name="connsiteY11" fmla="*/ 48182 h 647700"/>
                <a:gd name="connsiteX12" fmla="*/ 337728 w 428069"/>
                <a:gd name="connsiteY12" fmla="*/ 102386 h 647700"/>
                <a:gd name="connsiteX13" fmla="*/ 373864 w 428069"/>
                <a:gd name="connsiteY13" fmla="*/ 138522 h 647700"/>
                <a:gd name="connsiteX14" fmla="*/ 391932 w 428069"/>
                <a:gd name="connsiteY14" fmla="*/ 192726 h 647700"/>
                <a:gd name="connsiteX15" fmla="*/ 175116 w 428069"/>
                <a:gd name="connsiteY15" fmla="*/ 192726 h 647700"/>
                <a:gd name="connsiteX16" fmla="*/ 265456 w 428069"/>
                <a:gd name="connsiteY16" fmla="*/ 337271 h 647700"/>
                <a:gd name="connsiteX17" fmla="*/ 265456 w 428069"/>
                <a:gd name="connsiteY17" fmla="*/ 264998 h 647700"/>
                <a:gd name="connsiteX18" fmla="*/ 301592 w 428069"/>
                <a:gd name="connsiteY18" fmla="*/ 264998 h 647700"/>
                <a:gd name="connsiteX19" fmla="*/ 301592 w 428069"/>
                <a:gd name="connsiteY19" fmla="*/ 337271 h 647700"/>
                <a:gd name="connsiteX0" fmla="*/ 90798 w 428069"/>
                <a:gd name="connsiteY0" fmla="*/ 385452 h 647700"/>
                <a:gd name="connsiteX1" fmla="*/ 295275 w 428069"/>
                <a:gd name="connsiteY1" fmla="*/ 537852 h 647700"/>
                <a:gd name="connsiteX2" fmla="*/ 90798 w 428069"/>
                <a:gd name="connsiteY2" fmla="*/ 385452 h 647700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204788 w 428069"/>
                <a:gd name="connsiteY2" fmla="*/ 503957 h 599518"/>
                <a:gd name="connsiteX3" fmla="*/ 90798 w 428069"/>
                <a:gd name="connsiteY3" fmla="*/ 337270 h 599518"/>
                <a:gd name="connsiteX4" fmla="*/ 66985 w 428069"/>
                <a:gd name="connsiteY4" fmla="*/ 470931 h 599518"/>
                <a:gd name="connsiteX5" fmla="*/ 283524 w 428069"/>
                <a:gd name="connsiteY5" fmla="*/ 0 h 599518"/>
                <a:gd name="connsiteX6" fmla="*/ 138980 w 428069"/>
                <a:gd name="connsiteY6" fmla="*/ 144544 h 599518"/>
                <a:gd name="connsiteX7" fmla="*/ 175116 w 428069"/>
                <a:gd name="connsiteY7" fmla="*/ 144544 h 599518"/>
                <a:gd name="connsiteX8" fmla="*/ 175116 w 428069"/>
                <a:gd name="connsiteY8" fmla="*/ 289089 h 599518"/>
                <a:gd name="connsiteX9" fmla="*/ 391932 w 428069"/>
                <a:gd name="connsiteY9" fmla="*/ 289089 h 599518"/>
                <a:gd name="connsiteX10" fmla="*/ 391932 w 428069"/>
                <a:gd name="connsiteY10" fmla="*/ 144544 h 599518"/>
                <a:gd name="connsiteX11" fmla="*/ 428069 w 428069"/>
                <a:gd name="connsiteY11" fmla="*/ 144544 h 599518"/>
                <a:gd name="connsiteX12" fmla="*/ 373864 w 428069"/>
                <a:gd name="connsiteY12" fmla="*/ 90340 h 599518"/>
                <a:gd name="connsiteX13" fmla="*/ 373864 w 428069"/>
                <a:gd name="connsiteY13" fmla="*/ 18068 h 599518"/>
                <a:gd name="connsiteX14" fmla="*/ 337728 w 428069"/>
                <a:gd name="connsiteY14" fmla="*/ 18068 h 599518"/>
                <a:gd name="connsiteX15" fmla="*/ 337728 w 428069"/>
                <a:gd name="connsiteY15" fmla="*/ 54204 h 599518"/>
                <a:gd name="connsiteX16" fmla="*/ 283524 w 428069"/>
                <a:gd name="connsiteY16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66985 w 428069"/>
                <a:gd name="connsiteY0" fmla="*/ 470931 h 599518"/>
                <a:gd name="connsiteX1" fmla="*/ 0 w 428069"/>
                <a:gd name="connsiteY1" fmla="*/ 599518 h 599518"/>
                <a:gd name="connsiteX2" fmla="*/ 90798 w 428069"/>
                <a:gd name="connsiteY2" fmla="*/ 337270 h 599518"/>
                <a:gd name="connsiteX3" fmla="*/ 66985 w 428069"/>
                <a:gd name="connsiteY3" fmla="*/ 470931 h 599518"/>
                <a:gd name="connsiteX4" fmla="*/ 283524 w 428069"/>
                <a:gd name="connsiteY4" fmla="*/ 0 h 599518"/>
                <a:gd name="connsiteX5" fmla="*/ 138980 w 428069"/>
                <a:gd name="connsiteY5" fmla="*/ 144544 h 599518"/>
                <a:gd name="connsiteX6" fmla="*/ 175116 w 428069"/>
                <a:gd name="connsiteY6" fmla="*/ 144544 h 599518"/>
                <a:gd name="connsiteX7" fmla="*/ 175116 w 428069"/>
                <a:gd name="connsiteY7" fmla="*/ 289089 h 599518"/>
                <a:gd name="connsiteX8" fmla="*/ 391932 w 428069"/>
                <a:gd name="connsiteY8" fmla="*/ 289089 h 599518"/>
                <a:gd name="connsiteX9" fmla="*/ 391932 w 428069"/>
                <a:gd name="connsiteY9" fmla="*/ 144544 h 599518"/>
                <a:gd name="connsiteX10" fmla="*/ 428069 w 428069"/>
                <a:gd name="connsiteY10" fmla="*/ 144544 h 599518"/>
                <a:gd name="connsiteX11" fmla="*/ 373864 w 428069"/>
                <a:gd name="connsiteY11" fmla="*/ 90340 h 599518"/>
                <a:gd name="connsiteX12" fmla="*/ 373864 w 428069"/>
                <a:gd name="connsiteY12" fmla="*/ 18068 h 599518"/>
                <a:gd name="connsiteX13" fmla="*/ 337728 w 428069"/>
                <a:gd name="connsiteY13" fmla="*/ 18068 h 599518"/>
                <a:gd name="connsiteX14" fmla="*/ 337728 w 428069"/>
                <a:gd name="connsiteY14" fmla="*/ 54204 h 599518"/>
                <a:gd name="connsiteX15" fmla="*/ 283524 w 428069"/>
                <a:gd name="connsiteY15" fmla="*/ 0 h 599518"/>
                <a:gd name="connsiteX0" fmla="*/ 373864 w 428069"/>
                <a:gd name="connsiteY0" fmla="*/ 90340 h 599518"/>
                <a:gd name="connsiteX1" fmla="*/ 373864 w 428069"/>
                <a:gd name="connsiteY1" fmla="*/ 18068 h 599518"/>
                <a:gd name="connsiteX2" fmla="*/ 337728 w 428069"/>
                <a:gd name="connsiteY2" fmla="*/ 18068 h 599518"/>
                <a:gd name="connsiteX3" fmla="*/ 337728 w 428069"/>
                <a:gd name="connsiteY3" fmla="*/ 54204 h 599518"/>
                <a:gd name="connsiteX4" fmla="*/ 373864 w 428069"/>
                <a:gd name="connsiteY4" fmla="*/ 90340 h 599518"/>
                <a:gd name="connsiteX5" fmla="*/ 175116 w 428069"/>
                <a:gd name="connsiteY5" fmla="*/ 144544 h 599518"/>
                <a:gd name="connsiteX6" fmla="*/ 175116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9" fmla="*/ 301592 w 428069"/>
                <a:gd name="connsiteY9" fmla="*/ 216816 h 599518"/>
                <a:gd name="connsiteX10" fmla="*/ 301592 w 428069"/>
                <a:gd name="connsiteY10" fmla="*/ 289089 h 599518"/>
                <a:gd name="connsiteX11" fmla="*/ 391932 w 428069"/>
                <a:gd name="connsiteY11" fmla="*/ 289089 h 599518"/>
                <a:gd name="connsiteX12" fmla="*/ 391932 w 428069"/>
                <a:gd name="connsiteY12" fmla="*/ 144544 h 599518"/>
                <a:gd name="connsiteX13" fmla="*/ 175116 w 428069"/>
                <a:gd name="connsiteY13" fmla="*/ 144544 h 599518"/>
                <a:gd name="connsiteX0" fmla="*/ 283524 w 428069"/>
                <a:gd name="connsiteY0" fmla="*/ 0 h 599518"/>
                <a:gd name="connsiteX1" fmla="*/ 138980 w 428069"/>
                <a:gd name="connsiteY1" fmla="*/ 144544 h 599518"/>
                <a:gd name="connsiteX2" fmla="*/ 428069 w 428069"/>
                <a:gd name="connsiteY2" fmla="*/ 144544 h 599518"/>
                <a:gd name="connsiteX3" fmla="*/ 283524 w 428069"/>
                <a:gd name="connsiteY3" fmla="*/ 0 h 599518"/>
                <a:gd name="connsiteX4" fmla="*/ 265456 w 428069"/>
                <a:gd name="connsiteY4" fmla="*/ 216816 h 599518"/>
                <a:gd name="connsiteX5" fmla="*/ 301592 w 428069"/>
                <a:gd name="connsiteY5" fmla="*/ 216816 h 599518"/>
                <a:gd name="connsiteX6" fmla="*/ 301592 w 428069"/>
                <a:gd name="connsiteY6" fmla="*/ 289089 h 599518"/>
                <a:gd name="connsiteX7" fmla="*/ 265456 w 428069"/>
                <a:gd name="connsiteY7" fmla="*/ 289089 h 599518"/>
                <a:gd name="connsiteX8" fmla="*/ 265456 w 428069"/>
                <a:gd name="connsiteY8" fmla="*/ 216816 h 599518"/>
                <a:gd name="connsiteX0" fmla="*/ 283524 w 428069"/>
                <a:gd name="connsiteY0" fmla="*/ 0 h 599518"/>
                <a:gd name="connsiteX1" fmla="*/ 337728 w 428069"/>
                <a:gd name="connsiteY1" fmla="*/ 54204 h 599518"/>
                <a:gd name="connsiteX2" fmla="*/ 337728 w 428069"/>
                <a:gd name="connsiteY2" fmla="*/ 18068 h 599518"/>
                <a:gd name="connsiteX3" fmla="*/ 373864 w 428069"/>
                <a:gd name="connsiteY3" fmla="*/ 18068 h 599518"/>
                <a:gd name="connsiteX4" fmla="*/ 373864 w 428069"/>
                <a:gd name="connsiteY4" fmla="*/ 90340 h 599518"/>
                <a:gd name="connsiteX5" fmla="*/ 428069 w 428069"/>
                <a:gd name="connsiteY5" fmla="*/ 144544 h 599518"/>
                <a:gd name="connsiteX6" fmla="*/ 391932 w 428069"/>
                <a:gd name="connsiteY6" fmla="*/ 144544 h 599518"/>
                <a:gd name="connsiteX7" fmla="*/ 391932 w 428069"/>
                <a:gd name="connsiteY7" fmla="*/ 289089 h 599518"/>
                <a:gd name="connsiteX8" fmla="*/ 175116 w 428069"/>
                <a:gd name="connsiteY8" fmla="*/ 289089 h 599518"/>
                <a:gd name="connsiteX9" fmla="*/ 175116 w 428069"/>
                <a:gd name="connsiteY9" fmla="*/ 144544 h 599518"/>
                <a:gd name="connsiteX10" fmla="*/ 138980 w 428069"/>
                <a:gd name="connsiteY10" fmla="*/ 144544 h 599518"/>
                <a:gd name="connsiteX11" fmla="*/ 283524 w 428069"/>
                <a:gd name="connsiteY11" fmla="*/ 0 h 599518"/>
                <a:gd name="connsiteX12" fmla="*/ 337728 w 428069"/>
                <a:gd name="connsiteY12" fmla="*/ 54204 h 599518"/>
                <a:gd name="connsiteX13" fmla="*/ 373864 w 428069"/>
                <a:gd name="connsiteY13" fmla="*/ 90340 h 599518"/>
                <a:gd name="connsiteX14" fmla="*/ 391932 w 428069"/>
                <a:gd name="connsiteY14" fmla="*/ 144544 h 599518"/>
                <a:gd name="connsiteX15" fmla="*/ 175116 w 428069"/>
                <a:gd name="connsiteY15" fmla="*/ 144544 h 599518"/>
                <a:gd name="connsiteX16" fmla="*/ 265456 w 428069"/>
                <a:gd name="connsiteY16" fmla="*/ 289089 h 599518"/>
                <a:gd name="connsiteX17" fmla="*/ 265456 w 428069"/>
                <a:gd name="connsiteY17" fmla="*/ 216816 h 599518"/>
                <a:gd name="connsiteX18" fmla="*/ 301592 w 428069"/>
                <a:gd name="connsiteY18" fmla="*/ 216816 h 599518"/>
                <a:gd name="connsiteX19" fmla="*/ 301592 w 428069"/>
                <a:gd name="connsiteY19" fmla="*/ 289089 h 599518"/>
                <a:gd name="connsiteX0" fmla="*/ 90798 w 428069"/>
                <a:gd name="connsiteY0" fmla="*/ 337270 h 599518"/>
                <a:gd name="connsiteX1" fmla="*/ 295275 w 428069"/>
                <a:gd name="connsiteY1" fmla="*/ 489670 h 599518"/>
                <a:gd name="connsiteX2" fmla="*/ 90798 w 428069"/>
                <a:gd name="connsiteY2" fmla="*/ 337270 h 599518"/>
                <a:gd name="connsiteX0" fmla="*/ 0 w 361084"/>
                <a:gd name="connsiteY0" fmla="*/ 470931 h 489670"/>
                <a:gd name="connsiteX1" fmla="*/ 23813 w 361084"/>
                <a:gd name="connsiteY1" fmla="*/ 337270 h 489670"/>
                <a:gd name="connsiteX2" fmla="*/ 0 w 361084"/>
                <a:gd name="connsiteY2" fmla="*/ 470931 h 489670"/>
                <a:gd name="connsiteX3" fmla="*/ 216539 w 361084"/>
                <a:gd name="connsiteY3" fmla="*/ 0 h 489670"/>
                <a:gd name="connsiteX4" fmla="*/ 71995 w 361084"/>
                <a:gd name="connsiteY4" fmla="*/ 144544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324947 w 361084"/>
                <a:gd name="connsiteY7" fmla="*/ 289089 h 489670"/>
                <a:gd name="connsiteX8" fmla="*/ 324947 w 361084"/>
                <a:gd name="connsiteY8" fmla="*/ 144544 h 489670"/>
                <a:gd name="connsiteX9" fmla="*/ 361084 w 361084"/>
                <a:gd name="connsiteY9" fmla="*/ 144544 h 489670"/>
                <a:gd name="connsiteX10" fmla="*/ 306879 w 361084"/>
                <a:gd name="connsiteY10" fmla="*/ 90340 h 489670"/>
                <a:gd name="connsiteX11" fmla="*/ 306879 w 361084"/>
                <a:gd name="connsiteY11" fmla="*/ 18068 h 489670"/>
                <a:gd name="connsiteX12" fmla="*/ 270743 w 361084"/>
                <a:gd name="connsiteY12" fmla="*/ 18068 h 489670"/>
                <a:gd name="connsiteX13" fmla="*/ 270743 w 361084"/>
                <a:gd name="connsiteY13" fmla="*/ 54204 h 489670"/>
                <a:gd name="connsiteX14" fmla="*/ 216539 w 361084"/>
                <a:gd name="connsiteY14" fmla="*/ 0 h 489670"/>
                <a:gd name="connsiteX0" fmla="*/ 306879 w 361084"/>
                <a:gd name="connsiteY0" fmla="*/ 90340 h 489670"/>
                <a:gd name="connsiteX1" fmla="*/ 306879 w 361084"/>
                <a:gd name="connsiteY1" fmla="*/ 18068 h 489670"/>
                <a:gd name="connsiteX2" fmla="*/ 270743 w 361084"/>
                <a:gd name="connsiteY2" fmla="*/ 18068 h 489670"/>
                <a:gd name="connsiteX3" fmla="*/ 270743 w 361084"/>
                <a:gd name="connsiteY3" fmla="*/ 54204 h 489670"/>
                <a:gd name="connsiteX4" fmla="*/ 306879 w 361084"/>
                <a:gd name="connsiteY4" fmla="*/ 90340 h 489670"/>
                <a:gd name="connsiteX5" fmla="*/ 108131 w 361084"/>
                <a:gd name="connsiteY5" fmla="*/ 144544 h 489670"/>
                <a:gd name="connsiteX6" fmla="*/ 108131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9" fmla="*/ 234607 w 361084"/>
                <a:gd name="connsiteY9" fmla="*/ 216816 h 489670"/>
                <a:gd name="connsiteX10" fmla="*/ 234607 w 361084"/>
                <a:gd name="connsiteY10" fmla="*/ 289089 h 489670"/>
                <a:gd name="connsiteX11" fmla="*/ 324947 w 361084"/>
                <a:gd name="connsiteY11" fmla="*/ 289089 h 489670"/>
                <a:gd name="connsiteX12" fmla="*/ 324947 w 361084"/>
                <a:gd name="connsiteY12" fmla="*/ 144544 h 489670"/>
                <a:gd name="connsiteX13" fmla="*/ 108131 w 361084"/>
                <a:gd name="connsiteY13" fmla="*/ 144544 h 489670"/>
                <a:gd name="connsiteX0" fmla="*/ 216539 w 361084"/>
                <a:gd name="connsiteY0" fmla="*/ 0 h 489670"/>
                <a:gd name="connsiteX1" fmla="*/ 71995 w 361084"/>
                <a:gd name="connsiteY1" fmla="*/ 144544 h 489670"/>
                <a:gd name="connsiteX2" fmla="*/ 361084 w 361084"/>
                <a:gd name="connsiteY2" fmla="*/ 144544 h 489670"/>
                <a:gd name="connsiteX3" fmla="*/ 216539 w 361084"/>
                <a:gd name="connsiteY3" fmla="*/ 0 h 489670"/>
                <a:gd name="connsiteX4" fmla="*/ 198471 w 361084"/>
                <a:gd name="connsiteY4" fmla="*/ 216816 h 489670"/>
                <a:gd name="connsiteX5" fmla="*/ 234607 w 361084"/>
                <a:gd name="connsiteY5" fmla="*/ 216816 h 489670"/>
                <a:gd name="connsiteX6" fmla="*/ 234607 w 361084"/>
                <a:gd name="connsiteY6" fmla="*/ 289089 h 489670"/>
                <a:gd name="connsiteX7" fmla="*/ 198471 w 361084"/>
                <a:gd name="connsiteY7" fmla="*/ 289089 h 489670"/>
                <a:gd name="connsiteX8" fmla="*/ 198471 w 361084"/>
                <a:gd name="connsiteY8" fmla="*/ 216816 h 489670"/>
                <a:gd name="connsiteX0" fmla="*/ 216539 w 361084"/>
                <a:gd name="connsiteY0" fmla="*/ 0 h 489670"/>
                <a:gd name="connsiteX1" fmla="*/ 270743 w 361084"/>
                <a:gd name="connsiteY1" fmla="*/ 54204 h 489670"/>
                <a:gd name="connsiteX2" fmla="*/ 270743 w 361084"/>
                <a:gd name="connsiteY2" fmla="*/ 18068 h 489670"/>
                <a:gd name="connsiteX3" fmla="*/ 306879 w 361084"/>
                <a:gd name="connsiteY3" fmla="*/ 18068 h 489670"/>
                <a:gd name="connsiteX4" fmla="*/ 306879 w 361084"/>
                <a:gd name="connsiteY4" fmla="*/ 90340 h 489670"/>
                <a:gd name="connsiteX5" fmla="*/ 361084 w 361084"/>
                <a:gd name="connsiteY5" fmla="*/ 144544 h 489670"/>
                <a:gd name="connsiteX6" fmla="*/ 324947 w 361084"/>
                <a:gd name="connsiteY6" fmla="*/ 144544 h 489670"/>
                <a:gd name="connsiteX7" fmla="*/ 324947 w 361084"/>
                <a:gd name="connsiteY7" fmla="*/ 289089 h 489670"/>
                <a:gd name="connsiteX8" fmla="*/ 108131 w 361084"/>
                <a:gd name="connsiteY8" fmla="*/ 289089 h 489670"/>
                <a:gd name="connsiteX9" fmla="*/ 108131 w 361084"/>
                <a:gd name="connsiteY9" fmla="*/ 144544 h 489670"/>
                <a:gd name="connsiteX10" fmla="*/ 71995 w 361084"/>
                <a:gd name="connsiteY10" fmla="*/ 144544 h 489670"/>
                <a:gd name="connsiteX11" fmla="*/ 216539 w 361084"/>
                <a:gd name="connsiteY11" fmla="*/ 0 h 489670"/>
                <a:gd name="connsiteX12" fmla="*/ 270743 w 361084"/>
                <a:gd name="connsiteY12" fmla="*/ 54204 h 489670"/>
                <a:gd name="connsiteX13" fmla="*/ 306879 w 361084"/>
                <a:gd name="connsiteY13" fmla="*/ 90340 h 489670"/>
                <a:gd name="connsiteX14" fmla="*/ 324947 w 361084"/>
                <a:gd name="connsiteY14" fmla="*/ 144544 h 489670"/>
                <a:gd name="connsiteX15" fmla="*/ 108131 w 361084"/>
                <a:gd name="connsiteY15" fmla="*/ 144544 h 489670"/>
                <a:gd name="connsiteX16" fmla="*/ 198471 w 361084"/>
                <a:gd name="connsiteY16" fmla="*/ 289089 h 489670"/>
                <a:gd name="connsiteX17" fmla="*/ 198471 w 361084"/>
                <a:gd name="connsiteY17" fmla="*/ 216816 h 489670"/>
                <a:gd name="connsiteX18" fmla="*/ 234607 w 361084"/>
                <a:gd name="connsiteY18" fmla="*/ 216816 h 489670"/>
                <a:gd name="connsiteX19" fmla="*/ 234607 w 361084"/>
                <a:gd name="connsiteY19" fmla="*/ 289089 h 489670"/>
                <a:gd name="connsiteX0" fmla="*/ 23813 w 361084"/>
                <a:gd name="connsiteY0" fmla="*/ 337270 h 489670"/>
                <a:gd name="connsiteX1" fmla="*/ 228290 w 361084"/>
                <a:gd name="connsiteY1" fmla="*/ 489670 h 489670"/>
                <a:gd name="connsiteX2" fmla="*/ 23813 w 361084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0 w 337271"/>
                <a:gd name="connsiteY2" fmla="*/ 337270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84318 w 337271"/>
                <a:gd name="connsiteY2" fmla="*/ 144544 h 489670"/>
                <a:gd name="connsiteX3" fmla="*/ 84318 w 337271"/>
                <a:gd name="connsiteY3" fmla="*/ 289089 h 489670"/>
                <a:gd name="connsiteX4" fmla="*/ 301134 w 337271"/>
                <a:gd name="connsiteY4" fmla="*/ 289089 h 489670"/>
                <a:gd name="connsiteX5" fmla="*/ 301134 w 337271"/>
                <a:gd name="connsiteY5" fmla="*/ 144544 h 489670"/>
                <a:gd name="connsiteX6" fmla="*/ 337271 w 337271"/>
                <a:gd name="connsiteY6" fmla="*/ 144544 h 489670"/>
                <a:gd name="connsiteX7" fmla="*/ 283066 w 337271"/>
                <a:gd name="connsiteY7" fmla="*/ 90340 h 489670"/>
                <a:gd name="connsiteX8" fmla="*/ 283066 w 337271"/>
                <a:gd name="connsiteY8" fmla="*/ 18068 h 489670"/>
                <a:gd name="connsiteX9" fmla="*/ 246930 w 337271"/>
                <a:gd name="connsiteY9" fmla="*/ 18068 h 489670"/>
                <a:gd name="connsiteX10" fmla="*/ 246930 w 337271"/>
                <a:gd name="connsiteY10" fmla="*/ 54204 h 489670"/>
                <a:gd name="connsiteX11" fmla="*/ 192726 w 337271"/>
                <a:gd name="connsiteY11" fmla="*/ 0 h 489670"/>
                <a:gd name="connsiteX0" fmla="*/ 283066 w 337271"/>
                <a:gd name="connsiteY0" fmla="*/ 90340 h 489670"/>
                <a:gd name="connsiteX1" fmla="*/ 283066 w 337271"/>
                <a:gd name="connsiteY1" fmla="*/ 18068 h 489670"/>
                <a:gd name="connsiteX2" fmla="*/ 246930 w 337271"/>
                <a:gd name="connsiteY2" fmla="*/ 18068 h 489670"/>
                <a:gd name="connsiteX3" fmla="*/ 246930 w 337271"/>
                <a:gd name="connsiteY3" fmla="*/ 54204 h 489670"/>
                <a:gd name="connsiteX4" fmla="*/ 283066 w 337271"/>
                <a:gd name="connsiteY4" fmla="*/ 90340 h 489670"/>
                <a:gd name="connsiteX5" fmla="*/ 84318 w 337271"/>
                <a:gd name="connsiteY5" fmla="*/ 144544 h 489670"/>
                <a:gd name="connsiteX6" fmla="*/ 84318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9" fmla="*/ 210794 w 337271"/>
                <a:gd name="connsiteY9" fmla="*/ 216816 h 489670"/>
                <a:gd name="connsiteX10" fmla="*/ 210794 w 337271"/>
                <a:gd name="connsiteY10" fmla="*/ 289089 h 489670"/>
                <a:gd name="connsiteX11" fmla="*/ 301134 w 337271"/>
                <a:gd name="connsiteY11" fmla="*/ 289089 h 489670"/>
                <a:gd name="connsiteX12" fmla="*/ 301134 w 337271"/>
                <a:gd name="connsiteY12" fmla="*/ 144544 h 489670"/>
                <a:gd name="connsiteX13" fmla="*/ 84318 w 337271"/>
                <a:gd name="connsiteY13" fmla="*/ 144544 h 489670"/>
                <a:gd name="connsiteX0" fmla="*/ 192726 w 337271"/>
                <a:gd name="connsiteY0" fmla="*/ 0 h 489670"/>
                <a:gd name="connsiteX1" fmla="*/ 48182 w 337271"/>
                <a:gd name="connsiteY1" fmla="*/ 144544 h 489670"/>
                <a:gd name="connsiteX2" fmla="*/ 337271 w 337271"/>
                <a:gd name="connsiteY2" fmla="*/ 144544 h 489670"/>
                <a:gd name="connsiteX3" fmla="*/ 192726 w 337271"/>
                <a:gd name="connsiteY3" fmla="*/ 0 h 489670"/>
                <a:gd name="connsiteX4" fmla="*/ 174658 w 337271"/>
                <a:gd name="connsiteY4" fmla="*/ 216816 h 489670"/>
                <a:gd name="connsiteX5" fmla="*/ 210794 w 337271"/>
                <a:gd name="connsiteY5" fmla="*/ 216816 h 489670"/>
                <a:gd name="connsiteX6" fmla="*/ 210794 w 337271"/>
                <a:gd name="connsiteY6" fmla="*/ 289089 h 489670"/>
                <a:gd name="connsiteX7" fmla="*/ 174658 w 337271"/>
                <a:gd name="connsiteY7" fmla="*/ 289089 h 489670"/>
                <a:gd name="connsiteX8" fmla="*/ 174658 w 337271"/>
                <a:gd name="connsiteY8" fmla="*/ 216816 h 489670"/>
                <a:gd name="connsiteX0" fmla="*/ 192726 w 337271"/>
                <a:gd name="connsiteY0" fmla="*/ 0 h 489670"/>
                <a:gd name="connsiteX1" fmla="*/ 246930 w 337271"/>
                <a:gd name="connsiteY1" fmla="*/ 54204 h 489670"/>
                <a:gd name="connsiteX2" fmla="*/ 246930 w 337271"/>
                <a:gd name="connsiteY2" fmla="*/ 18068 h 489670"/>
                <a:gd name="connsiteX3" fmla="*/ 283066 w 337271"/>
                <a:gd name="connsiteY3" fmla="*/ 18068 h 489670"/>
                <a:gd name="connsiteX4" fmla="*/ 283066 w 337271"/>
                <a:gd name="connsiteY4" fmla="*/ 90340 h 489670"/>
                <a:gd name="connsiteX5" fmla="*/ 337271 w 337271"/>
                <a:gd name="connsiteY5" fmla="*/ 144544 h 489670"/>
                <a:gd name="connsiteX6" fmla="*/ 301134 w 337271"/>
                <a:gd name="connsiteY6" fmla="*/ 144544 h 489670"/>
                <a:gd name="connsiteX7" fmla="*/ 301134 w 337271"/>
                <a:gd name="connsiteY7" fmla="*/ 289089 h 489670"/>
                <a:gd name="connsiteX8" fmla="*/ 84318 w 337271"/>
                <a:gd name="connsiteY8" fmla="*/ 289089 h 489670"/>
                <a:gd name="connsiteX9" fmla="*/ 84318 w 337271"/>
                <a:gd name="connsiteY9" fmla="*/ 144544 h 489670"/>
                <a:gd name="connsiteX10" fmla="*/ 48182 w 337271"/>
                <a:gd name="connsiteY10" fmla="*/ 144544 h 489670"/>
                <a:gd name="connsiteX11" fmla="*/ 192726 w 337271"/>
                <a:gd name="connsiteY11" fmla="*/ 0 h 489670"/>
                <a:gd name="connsiteX12" fmla="*/ 246930 w 337271"/>
                <a:gd name="connsiteY12" fmla="*/ 54204 h 489670"/>
                <a:gd name="connsiteX13" fmla="*/ 283066 w 337271"/>
                <a:gd name="connsiteY13" fmla="*/ 90340 h 489670"/>
                <a:gd name="connsiteX14" fmla="*/ 301134 w 337271"/>
                <a:gd name="connsiteY14" fmla="*/ 144544 h 489670"/>
                <a:gd name="connsiteX15" fmla="*/ 84318 w 337271"/>
                <a:gd name="connsiteY15" fmla="*/ 144544 h 489670"/>
                <a:gd name="connsiteX16" fmla="*/ 174658 w 337271"/>
                <a:gd name="connsiteY16" fmla="*/ 289089 h 489670"/>
                <a:gd name="connsiteX17" fmla="*/ 174658 w 337271"/>
                <a:gd name="connsiteY17" fmla="*/ 216816 h 489670"/>
                <a:gd name="connsiteX18" fmla="*/ 210794 w 337271"/>
                <a:gd name="connsiteY18" fmla="*/ 216816 h 489670"/>
                <a:gd name="connsiteX19" fmla="*/ 210794 w 337271"/>
                <a:gd name="connsiteY19" fmla="*/ 289089 h 489670"/>
                <a:gd name="connsiteX0" fmla="*/ 0 w 337271"/>
                <a:gd name="connsiteY0" fmla="*/ 337270 h 489670"/>
                <a:gd name="connsiteX1" fmla="*/ 204477 w 337271"/>
                <a:gd name="connsiteY1" fmla="*/ 489670 h 489670"/>
                <a:gd name="connsiteX2" fmla="*/ 91440 w 337271"/>
                <a:gd name="connsiteY2" fmla="*/ 428710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43258 w 289089"/>
                <a:gd name="connsiteY1" fmla="*/ 428710 h 48967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36136 w 289089"/>
                <a:gd name="connsiteY2" fmla="*/ 144544 h 560500"/>
                <a:gd name="connsiteX3" fmla="*/ 36136 w 289089"/>
                <a:gd name="connsiteY3" fmla="*/ 289089 h 560500"/>
                <a:gd name="connsiteX4" fmla="*/ 252952 w 289089"/>
                <a:gd name="connsiteY4" fmla="*/ 289089 h 560500"/>
                <a:gd name="connsiteX5" fmla="*/ 252952 w 289089"/>
                <a:gd name="connsiteY5" fmla="*/ 144544 h 560500"/>
                <a:gd name="connsiteX6" fmla="*/ 289089 w 289089"/>
                <a:gd name="connsiteY6" fmla="*/ 144544 h 560500"/>
                <a:gd name="connsiteX7" fmla="*/ 234884 w 289089"/>
                <a:gd name="connsiteY7" fmla="*/ 90340 h 560500"/>
                <a:gd name="connsiteX8" fmla="*/ 234884 w 289089"/>
                <a:gd name="connsiteY8" fmla="*/ 18068 h 560500"/>
                <a:gd name="connsiteX9" fmla="*/ 198748 w 289089"/>
                <a:gd name="connsiteY9" fmla="*/ 18068 h 560500"/>
                <a:gd name="connsiteX10" fmla="*/ 198748 w 289089"/>
                <a:gd name="connsiteY10" fmla="*/ 54204 h 560500"/>
                <a:gd name="connsiteX11" fmla="*/ 144544 w 289089"/>
                <a:gd name="connsiteY11" fmla="*/ 0 h 560500"/>
                <a:gd name="connsiteX0" fmla="*/ 234884 w 289089"/>
                <a:gd name="connsiteY0" fmla="*/ 90340 h 560500"/>
                <a:gd name="connsiteX1" fmla="*/ 234884 w 289089"/>
                <a:gd name="connsiteY1" fmla="*/ 18068 h 560500"/>
                <a:gd name="connsiteX2" fmla="*/ 198748 w 289089"/>
                <a:gd name="connsiteY2" fmla="*/ 18068 h 560500"/>
                <a:gd name="connsiteX3" fmla="*/ 198748 w 289089"/>
                <a:gd name="connsiteY3" fmla="*/ 54204 h 560500"/>
                <a:gd name="connsiteX4" fmla="*/ 234884 w 289089"/>
                <a:gd name="connsiteY4" fmla="*/ 90340 h 560500"/>
                <a:gd name="connsiteX5" fmla="*/ 36136 w 289089"/>
                <a:gd name="connsiteY5" fmla="*/ 144544 h 560500"/>
                <a:gd name="connsiteX6" fmla="*/ 36136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9" fmla="*/ 162612 w 289089"/>
                <a:gd name="connsiteY9" fmla="*/ 216816 h 560500"/>
                <a:gd name="connsiteX10" fmla="*/ 162612 w 289089"/>
                <a:gd name="connsiteY10" fmla="*/ 289089 h 560500"/>
                <a:gd name="connsiteX11" fmla="*/ 252952 w 289089"/>
                <a:gd name="connsiteY11" fmla="*/ 289089 h 560500"/>
                <a:gd name="connsiteX12" fmla="*/ 252952 w 289089"/>
                <a:gd name="connsiteY12" fmla="*/ 144544 h 560500"/>
                <a:gd name="connsiteX13" fmla="*/ 36136 w 289089"/>
                <a:gd name="connsiteY13" fmla="*/ 144544 h 560500"/>
                <a:gd name="connsiteX0" fmla="*/ 144544 w 289089"/>
                <a:gd name="connsiteY0" fmla="*/ 0 h 560500"/>
                <a:gd name="connsiteX1" fmla="*/ 0 w 289089"/>
                <a:gd name="connsiteY1" fmla="*/ 144544 h 560500"/>
                <a:gd name="connsiteX2" fmla="*/ 289089 w 289089"/>
                <a:gd name="connsiteY2" fmla="*/ 144544 h 560500"/>
                <a:gd name="connsiteX3" fmla="*/ 144544 w 289089"/>
                <a:gd name="connsiteY3" fmla="*/ 0 h 560500"/>
                <a:gd name="connsiteX4" fmla="*/ 126476 w 289089"/>
                <a:gd name="connsiteY4" fmla="*/ 216816 h 560500"/>
                <a:gd name="connsiteX5" fmla="*/ 162612 w 289089"/>
                <a:gd name="connsiteY5" fmla="*/ 216816 h 560500"/>
                <a:gd name="connsiteX6" fmla="*/ 162612 w 289089"/>
                <a:gd name="connsiteY6" fmla="*/ 289089 h 560500"/>
                <a:gd name="connsiteX7" fmla="*/ 126476 w 289089"/>
                <a:gd name="connsiteY7" fmla="*/ 289089 h 560500"/>
                <a:gd name="connsiteX8" fmla="*/ 126476 w 289089"/>
                <a:gd name="connsiteY8" fmla="*/ 216816 h 560500"/>
                <a:gd name="connsiteX0" fmla="*/ 144544 w 289089"/>
                <a:gd name="connsiteY0" fmla="*/ 0 h 560500"/>
                <a:gd name="connsiteX1" fmla="*/ 198748 w 289089"/>
                <a:gd name="connsiteY1" fmla="*/ 54204 h 560500"/>
                <a:gd name="connsiteX2" fmla="*/ 198748 w 289089"/>
                <a:gd name="connsiteY2" fmla="*/ 18068 h 560500"/>
                <a:gd name="connsiteX3" fmla="*/ 234884 w 289089"/>
                <a:gd name="connsiteY3" fmla="*/ 18068 h 560500"/>
                <a:gd name="connsiteX4" fmla="*/ 234884 w 289089"/>
                <a:gd name="connsiteY4" fmla="*/ 90340 h 560500"/>
                <a:gd name="connsiteX5" fmla="*/ 289089 w 289089"/>
                <a:gd name="connsiteY5" fmla="*/ 144544 h 560500"/>
                <a:gd name="connsiteX6" fmla="*/ 252952 w 289089"/>
                <a:gd name="connsiteY6" fmla="*/ 144544 h 560500"/>
                <a:gd name="connsiteX7" fmla="*/ 252952 w 289089"/>
                <a:gd name="connsiteY7" fmla="*/ 289089 h 560500"/>
                <a:gd name="connsiteX8" fmla="*/ 36136 w 289089"/>
                <a:gd name="connsiteY8" fmla="*/ 289089 h 560500"/>
                <a:gd name="connsiteX9" fmla="*/ 36136 w 289089"/>
                <a:gd name="connsiteY9" fmla="*/ 144544 h 560500"/>
                <a:gd name="connsiteX10" fmla="*/ 0 w 289089"/>
                <a:gd name="connsiteY10" fmla="*/ 144544 h 560500"/>
                <a:gd name="connsiteX11" fmla="*/ 144544 w 289089"/>
                <a:gd name="connsiteY11" fmla="*/ 0 h 560500"/>
                <a:gd name="connsiteX12" fmla="*/ 198748 w 289089"/>
                <a:gd name="connsiteY12" fmla="*/ 54204 h 560500"/>
                <a:gd name="connsiteX13" fmla="*/ 234884 w 289089"/>
                <a:gd name="connsiteY13" fmla="*/ 90340 h 560500"/>
                <a:gd name="connsiteX14" fmla="*/ 252952 w 289089"/>
                <a:gd name="connsiteY14" fmla="*/ 144544 h 560500"/>
                <a:gd name="connsiteX15" fmla="*/ 36136 w 289089"/>
                <a:gd name="connsiteY15" fmla="*/ 144544 h 560500"/>
                <a:gd name="connsiteX16" fmla="*/ 126476 w 289089"/>
                <a:gd name="connsiteY16" fmla="*/ 289089 h 560500"/>
                <a:gd name="connsiteX17" fmla="*/ 126476 w 289089"/>
                <a:gd name="connsiteY17" fmla="*/ 216816 h 560500"/>
                <a:gd name="connsiteX18" fmla="*/ 162612 w 289089"/>
                <a:gd name="connsiteY18" fmla="*/ 216816 h 560500"/>
                <a:gd name="connsiteX19" fmla="*/ 162612 w 289089"/>
                <a:gd name="connsiteY19" fmla="*/ 289089 h 560500"/>
                <a:gd name="connsiteX0" fmla="*/ 156295 w 289089"/>
                <a:gd name="connsiteY0" fmla="*/ 489670 h 560500"/>
                <a:gd name="connsiteX1" fmla="*/ 276276 w 289089"/>
                <a:gd name="connsiteY1" fmla="*/ 560500 h 56050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36136 w 289089"/>
                <a:gd name="connsiteY2" fmla="*/ 144544 h 489670"/>
                <a:gd name="connsiteX3" fmla="*/ 36136 w 289089"/>
                <a:gd name="connsiteY3" fmla="*/ 289089 h 489670"/>
                <a:gd name="connsiteX4" fmla="*/ 252952 w 289089"/>
                <a:gd name="connsiteY4" fmla="*/ 289089 h 489670"/>
                <a:gd name="connsiteX5" fmla="*/ 252952 w 289089"/>
                <a:gd name="connsiteY5" fmla="*/ 144544 h 489670"/>
                <a:gd name="connsiteX6" fmla="*/ 289089 w 289089"/>
                <a:gd name="connsiteY6" fmla="*/ 144544 h 489670"/>
                <a:gd name="connsiteX7" fmla="*/ 234884 w 289089"/>
                <a:gd name="connsiteY7" fmla="*/ 90340 h 489670"/>
                <a:gd name="connsiteX8" fmla="*/ 234884 w 289089"/>
                <a:gd name="connsiteY8" fmla="*/ 18068 h 489670"/>
                <a:gd name="connsiteX9" fmla="*/ 198748 w 289089"/>
                <a:gd name="connsiteY9" fmla="*/ 18068 h 489670"/>
                <a:gd name="connsiteX10" fmla="*/ 198748 w 289089"/>
                <a:gd name="connsiteY10" fmla="*/ 54204 h 489670"/>
                <a:gd name="connsiteX11" fmla="*/ 144544 w 289089"/>
                <a:gd name="connsiteY11" fmla="*/ 0 h 489670"/>
                <a:gd name="connsiteX0" fmla="*/ 234884 w 289089"/>
                <a:gd name="connsiteY0" fmla="*/ 90340 h 489670"/>
                <a:gd name="connsiteX1" fmla="*/ 234884 w 289089"/>
                <a:gd name="connsiteY1" fmla="*/ 18068 h 489670"/>
                <a:gd name="connsiteX2" fmla="*/ 198748 w 289089"/>
                <a:gd name="connsiteY2" fmla="*/ 18068 h 489670"/>
                <a:gd name="connsiteX3" fmla="*/ 198748 w 289089"/>
                <a:gd name="connsiteY3" fmla="*/ 54204 h 489670"/>
                <a:gd name="connsiteX4" fmla="*/ 234884 w 289089"/>
                <a:gd name="connsiteY4" fmla="*/ 90340 h 489670"/>
                <a:gd name="connsiteX5" fmla="*/ 36136 w 289089"/>
                <a:gd name="connsiteY5" fmla="*/ 144544 h 489670"/>
                <a:gd name="connsiteX6" fmla="*/ 36136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9" fmla="*/ 162612 w 289089"/>
                <a:gd name="connsiteY9" fmla="*/ 216816 h 489670"/>
                <a:gd name="connsiteX10" fmla="*/ 162612 w 289089"/>
                <a:gd name="connsiteY10" fmla="*/ 289089 h 489670"/>
                <a:gd name="connsiteX11" fmla="*/ 252952 w 289089"/>
                <a:gd name="connsiteY11" fmla="*/ 289089 h 489670"/>
                <a:gd name="connsiteX12" fmla="*/ 252952 w 289089"/>
                <a:gd name="connsiteY12" fmla="*/ 144544 h 489670"/>
                <a:gd name="connsiteX13" fmla="*/ 36136 w 289089"/>
                <a:gd name="connsiteY13" fmla="*/ 144544 h 489670"/>
                <a:gd name="connsiteX0" fmla="*/ 144544 w 289089"/>
                <a:gd name="connsiteY0" fmla="*/ 0 h 489670"/>
                <a:gd name="connsiteX1" fmla="*/ 0 w 289089"/>
                <a:gd name="connsiteY1" fmla="*/ 144544 h 489670"/>
                <a:gd name="connsiteX2" fmla="*/ 289089 w 289089"/>
                <a:gd name="connsiteY2" fmla="*/ 144544 h 489670"/>
                <a:gd name="connsiteX3" fmla="*/ 144544 w 289089"/>
                <a:gd name="connsiteY3" fmla="*/ 0 h 489670"/>
                <a:gd name="connsiteX4" fmla="*/ 126476 w 289089"/>
                <a:gd name="connsiteY4" fmla="*/ 216816 h 489670"/>
                <a:gd name="connsiteX5" fmla="*/ 162612 w 289089"/>
                <a:gd name="connsiteY5" fmla="*/ 216816 h 489670"/>
                <a:gd name="connsiteX6" fmla="*/ 162612 w 289089"/>
                <a:gd name="connsiteY6" fmla="*/ 289089 h 489670"/>
                <a:gd name="connsiteX7" fmla="*/ 126476 w 289089"/>
                <a:gd name="connsiteY7" fmla="*/ 289089 h 489670"/>
                <a:gd name="connsiteX8" fmla="*/ 126476 w 289089"/>
                <a:gd name="connsiteY8" fmla="*/ 216816 h 489670"/>
                <a:gd name="connsiteX0" fmla="*/ 144544 w 289089"/>
                <a:gd name="connsiteY0" fmla="*/ 0 h 489670"/>
                <a:gd name="connsiteX1" fmla="*/ 198748 w 289089"/>
                <a:gd name="connsiteY1" fmla="*/ 54204 h 489670"/>
                <a:gd name="connsiteX2" fmla="*/ 198748 w 289089"/>
                <a:gd name="connsiteY2" fmla="*/ 18068 h 489670"/>
                <a:gd name="connsiteX3" fmla="*/ 234884 w 289089"/>
                <a:gd name="connsiteY3" fmla="*/ 18068 h 489670"/>
                <a:gd name="connsiteX4" fmla="*/ 234884 w 289089"/>
                <a:gd name="connsiteY4" fmla="*/ 90340 h 489670"/>
                <a:gd name="connsiteX5" fmla="*/ 289089 w 289089"/>
                <a:gd name="connsiteY5" fmla="*/ 144544 h 489670"/>
                <a:gd name="connsiteX6" fmla="*/ 252952 w 289089"/>
                <a:gd name="connsiteY6" fmla="*/ 144544 h 489670"/>
                <a:gd name="connsiteX7" fmla="*/ 252952 w 289089"/>
                <a:gd name="connsiteY7" fmla="*/ 289089 h 489670"/>
                <a:gd name="connsiteX8" fmla="*/ 36136 w 289089"/>
                <a:gd name="connsiteY8" fmla="*/ 289089 h 489670"/>
                <a:gd name="connsiteX9" fmla="*/ 36136 w 289089"/>
                <a:gd name="connsiteY9" fmla="*/ 144544 h 489670"/>
                <a:gd name="connsiteX10" fmla="*/ 0 w 289089"/>
                <a:gd name="connsiteY10" fmla="*/ 144544 h 489670"/>
                <a:gd name="connsiteX11" fmla="*/ 144544 w 289089"/>
                <a:gd name="connsiteY11" fmla="*/ 0 h 489670"/>
                <a:gd name="connsiteX12" fmla="*/ 198748 w 289089"/>
                <a:gd name="connsiteY12" fmla="*/ 54204 h 489670"/>
                <a:gd name="connsiteX13" fmla="*/ 234884 w 289089"/>
                <a:gd name="connsiteY13" fmla="*/ 90340 h 489670"/>
                <a:gd name="connsiteX14" fmla="*/ 252952 w 289089"/>
                <a:gd name="connsiteY14" fmla="*/ 144544 h 489670"/>
                <a:gd name="connsiteX15" fmla="*/ 36136 w 289089"/>
                <a:gd name="connsiteY15" fmla="*/ 144544 h 489670"/>
                <a:gd name="connsiteX16" fmla="*/ 126476 w 289089"/>
                <a:gd name="connsiteY16" fmla="*/ 289089 h 489670"/>
                <a:gd name="connsiteX17" fmla="*/ 126476 w 289089"/>
                <a:gd name="connsiteY17" fmla="*/ 216816 h 489670"/>
                <a:gd name="connsiteX18" fmla="*/ 162612 w 289089"/>
                <a:gd name="connsiteY18" fmla="*/ 216816 h 489670"/>
                <a:gd name="connsiteX19" fmla="*/ 162612 w 289089"/>
                <a:gd name="connsiteY19" fmla="*/ 289089 h 489670"/>
                <a:gd name="connsiteX0" fmla="*/ 156295 w 289089"/>
                <a:gd name="connsiteY0" fmla="*/ 489670 h 489670"/>
                <a:gd name="connsiteX1" fmla="*/ 1238 w 289089"/>
                <a:gd name="connsiteY1" fmla="*/ 144123 h 489670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36136 w 293814"/>
                <a:gd name="connsiteY2" fmla="*/ 144544 h 289089"/>
                <a:gd name="connsiteX3" fmla="*/ 36136 w 293814"/>
                <a:gd name="connsiteY3" fmla="*/ 289089 h 289089"/>
                <a:gd name="connsiteX4" fmla="*/ 252952 w 293814"/>
                <a:gd name="connsiteY4" fmla="*/ 289089 h 289089"/>
                <a:gd name="connsiteX5" fmla="*/ 252952 w 293814"/>
                <a:gd name="connsiteY5" fmla="*/ 144544 h 289089"/>
                <a:gd name="connsiteX6" fmla="*/ 289089 w 293814"/>
                <a:gd name="connsiteY6" fmla="*/ 144544 h 289089"/>
                <a:gd name="connsiteX7" fmla="*/ 234884 w 293814"/>
                <a:gd name="connsiteY7" fmla="*/ 90340 h 289089"/>
                <a:gd name="connsiteX8" fmla="*/ 234884 w 293814"/>
                <a:gd name="connsiteY8" fmla="*/ 18068 h 289089"/>
                <a:gd name="connsiteX9" fmla="*/ 198748 w 293814"/>
                <a:gd name="connsiteY9" fmla="*/ 18068 h 289089"/>
                <a:gd name="connsiteX10" fmla="*/ 198748 w 293814"/>
                <a:gd name="connsiteY10" fmla="*/ 54204 h 289089"/>
                <a:gd name="connsiteX11" fmla="*/ 144544 w 293814"/>
                <a:gd name="connsiteY11" fmla="*/ 0 h 289089"/>
                <a:gd name="connsiteX0" fmla="*/ 234884 w 293814"/>
                <a:gd name="connsiteY0" fmla="*/ 90340 h 289089"/>
                <a:gd name="connsiteX1" fmla="*/ 234884 w 293814"/>
                <a:gd name="connsiteY1" fmla="*/ 18068 h 289089"/>
                <a:gd name="connsiteX2" fmla="*/ 198748 w 293814"/>
                <a:gd name="connsiteY2" fmla="*/ 18068 h 289089"/>
                <a:gd name="connsiteX3" fmla="*/ 198748 w 293814"/>
                <a:gd name="connsiteY3" fmla="*/ 54204 h 289089"/>
                <a:gd name="connsiteX4" fmla="*/ 234884 w 293814"/>
                <a:gd name="connsiteY4" fmla="*/ 90340 h 289089"/>
                <a:gd name="connsiteX5" fmla="*/ 36136 w 293814"/>
                <a:gd name="connsiteY5" fmla="*/ 144544 h 289089"/>
                <a:gd name="connsiteX6" fmla="*/ 36136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9" fmla="*/ 162612 w 293814"/>
                <a:gd name="connsiteY9" fmla="*/ 216816 h 289089"/>
                <a:gd name="connsiteX10" fmla="*/ 162612 w 293814"/>
                <a:gd name="connsiteY10" fmla="*/ 289089 h 289089"/>
                <a:gd name="connsiteX11" fmla="*/ 252952 w 293814"/>
                <a:gd name="connsiteY11" fmla="*/ 289089 h 289089"/>
                <a:gd name="connsiteX12" fmla="*/ 252952 w 293814"/>
                <a:gd name="connsiteY12" fmla="*/ 144544 h 289089"/>
                <a:gd name="connsiteX13" fmla="*/ 36136 w 293814"/>
                <a:gd name="connsiteY13" fmla="*/ 144544 h 289089"/>
                <a:gd name="connsiteX0" fmla="*/ 144544 w 293814"/>
                <a:gd name="connsiteY0" fmla="*/ 0 h 289089"/>
                <a:gd name="connsiteX1" fmla="*/ 0 w 293814"/>
                <a:gd name="connsiteY1" fmla="*/ 144544 h 289089"/>
                <a:gd name="connsiteX2" fmla="*/ 289089 w 293814"/>
                <a:gd name="connsiteY2" fmla="*/ 144544 h 289089"/>
                <a:gd name="connsiteX3" fmla="*/ 144544 w 293814"/>
                <a:gd name="connsiteY3" fmla="*/ 0 h 289089"/>
                <a:gd name="connsiteX4" fmla="*/ 126476 w 293814"/>
                <a:gd name="connsiteY4" fmla="*/ 216816 h 289089"/>
                <a:gd name="connsiteX5" fmla="*/ 162612 w 293814"/>
                <a:gd name="connsiteY5" fmla="*/ 216816 h 289089"/>
                <a:gd name="connsiteX6" fmla="*/ 162612 w 293814"/>
                <a:gd name="connsiteY6" fmla="*/ 289089 h 289089"/>
                <a:gd name="connsiteX7" fmla="*/ 126476 w 293814"/>
                <a:gd name="connsiteY7" fmla="*/ 289089 h 289089"/>
                <a:gd name="connsiteX8" fmla="*/ 126476 w 293814"/>
                <a:gd name="connsiteY8" fmla="*/ 216816 h 289089"/>
                <a:gd name="connsiteX0" fmla="*/ 144544 w 293814"/>
                <a:gd name="connsiteY0" fmla="*/ 0 h 289089"/>
                <a:gd name="connsiteX1" fmla="*/ 198748 w 293814"/>
                <a:gd name="connsiteY1" fmla="*/ 54204 h 289089"/>
                <a:gd name="connsiteX2" fmla="*/ 198748 w 293814"/>
                <a:gd name="connsiteY2" fmla="*/ 18068 h 289089"/>
                <a:gd name="connsiteX3" fmla="*/ 234884 w 293814"/>
                <a:gd name="connsiteY3" fmla="*/ 18068 h 289089"/>
                <a:gd name="connsiteX4" fmla="*/ 234884 w 293814"/>
                <a:gd name="connsiteY4" fmla="*/ 90340 h 289089"/>
                <a:gd name="connsiteX5" fmla="*/ 289089 w 293814"/>
                <a:gd name="connsiteY5" fmla="*/ 144544 h 289089"/>
                <a:gd name="connsiteX6" fmla="*/ 252952 w 293814"/>
                <a:gd name="connsiteY6" fmla="*/ 144544 h 289089"/>
                <a:gd name="connsiteX7" fmla="*/ 252952 w 293814"/>
                <a:gd name="connsiteY7" fmla="*/ 289089 h 289089"/>
                <a:gd name="connsiteX8" fmla="*/ 36136 w 293814"/>
                <a:gd name="connsiteY8" fmla="*/ 289089 h 289089"/>
                <a:gd name="connsiteX9" fmla="*/ 36136 w 293814"/>
                <a:gd name="connsiteY9" fmla="*/ 144544 h 289089"/>
                <a:gd name="connsiteX10" fmla="*/ 0 w 293814"/>
                <a:gd name="connsiteY10" fmla="*/ 144544 h 289089"/>
                <a:gd name="connsiteX11" fmla="*/ 144544 w 293814"/>
                <a:gd name="connsiteY11" fmla="*/ 0 h 289089"/>
                <a:gd name="connsiteX12" fmla="*/ 198748 w 293814"/>
                <a:gd name="connsiteY12" fmla="*/ 54204 h 289089"/>
                <a:gd name="connsiteX13" fmla="*/ 234884 w 293814"/>
                <a:gd name="connsiteY13" fmla="*/ 90340 h 289089"/>
                <a:gd name="connsiteX14" fmla="*/ 252952 w 293814"/>
                <a:gd name="connsiteY14" fmla="*/ 144544 h 289089"/>
                <a:gd name="connsiteX15" fmla="*/ 36136 w 293814"/>
                <a:gd name="connsiteY15" fmla="*/ 144544 h 289089"/>
                <a:gd name="connsiteX16" fmla="*/ 126476 w 293814"/>
                <a:gd name="connsiteY16" fmla="*/ 289089 h 289089"/>
                <a:gd name="connsiteX17" fmla="*/ 126476 w 293814"/>
                <a:gd name="connsiteY17" fmla="*/ 216816 h 289089"/>
                <a:gd name="connsiteX18" fmla="*/ 162612 w 293814"/>
                <a:gd name="connsiteY18" fmla="*/ 216816 h 289089"/>
                <a:gd name="connsiteX19" fmla="*/ 162612 w 293814"/>
                <a:gd name="connsiteY19" fmla="*/ 289089 h 289089"/>
                <a:gd name="connsiteX0" fmla="*/ 293814 w 293814"/>
                <a:gd name="connsiteY0" fmla="*/ 143963 h 289089"/>
                <a:gd name="connsiteX1" fmla="*/ 1238 w 293814"/>
                <a:gd name="connsiteY1" fmla="*/ 144123 h 289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3814" h="289089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36136" y="144544"/>
                  </a:lnTo>
                  <a:lnTo>
                    <a:pt x="36136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289089" y="144544"/>
                  </a:lnTo>
                  <a:lnTo>
                    <a:pt x="234884" y="90340"/>
                  </a:ln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144544" y="0"/>
                  </a:lnTo>
                  <a:close/>
                </a:path>
                <a:path w="293814" h="289089" fill="darkenLess" stroke="0" extrusionOk="0">
                  <a:moveTo>
                    <a:pt x="234884" y="90340"/>
                  </a:moveTo>
                  <a:lnTo>
                    <a:pt x="234884" y="18068"/>
                  </a:lnTo>
                  <a:lnTo>
                    <a:pt x="198748" y="18068"/>
                  </a:lnTo>
                  <a:lnTo>
                    <a:pt x="198748" y="54204"/>
                  </a:lnTo>
                  <a:lnTo>
                    <a:pt x="234884" y="90340"/>
                  </a:lnTo>
                  <a:close/>
                  <a:moveTo>
                    <a:pt x="36136" y="144544"/>
                  </a:moveTo>
                  <a:lnTo>
                    <a:pt x="36136" y="289089"/>
                  </a:lnTo>
                  <a:lnTo>
                    <a:pt x="126476" y="289089"/>
                  </a:ln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  <a:lnTo>
                    <a:pt x="252952" y="289089"/>
                  </a:lnTo>
                  <a:lnTo>
                    <a:pt x="252952" y="144544"/>
                  </a:lnTo>
                  <a:lnTo>
                    <a:pt x="36136" y="144544"/>
                  </a:lnTo>
                  <a:close/>
                </a:path>
                <a:path w="293814" h="289089" fill="darken" stroke="0" extrusionOk="0">
                  <a:moveTo>
                    <a:pt x="144544" y="0"/>
                  </a:moveTo>
                  <a:lnTo>
                    <a:pt x="0" y="144544"/>
                  </a:lnTo>
                  <a:lnTo>
                    <a:pt x="289089" y="144544"/>
                  </a:lnTo>
                  <a:lnTo>
                    <a:pt x="144544" y="0"/>
                  </a:lnTo>
                  <a:close/>
                  <a:moveTo>
                    <a:pt x="126476" y="216816"/>
                  </a:moveTo>
                  <a:lnTo>
                    <a:pt x="162612" y="216816"/>
                  </a:lnTo>
                  <a:lnTo>
                    <a:pt x="162612" y="289089"/>
                  </a:lnTo>
                  <a:lnTo>
                    <a:pt x="126476" y="289089"/>
                  </a:lnTo>
                  <a:lnTo>
                    <a:pt x="126476" y="216816"/>
                  </a:lnTo>
                  <a:close/>
                </a:path>
                <a:path w="293814" h="289089" fill="none" extrusionOk="0">
                  <a:moveTo>
                    <a:pt x="144544" y="0"/>
                  </a:moveTo>
                  <a:lnTo>
                    <a:pt x="198748" y="54204"/>
                  </a:lnTo>
                  <a:lnTo>
                    <a:pt x="198748" y="18068"/>
                  </a:lnTo>
                  <a:lnTo>
                    <a:pt x="234884" y="18068"/>
                  </a:lnTo>
                  <a:lnTo>
                    <a:pt x="234884" y="90340"/>
                  </a:lnTo>
                  <a:lnTo>
                    <a:pt x="289089" y="144544"/>
                  </a:lnTo>
                  <a:lnTo>
                    <a:pt x="252952" y="144544"/>
                  </a:lnTo>
                  <a:lnTo>
                    <a:pt x="252952" y="289089"/>
                  </a:lnTo>
                  <a:lnTo>
                    <a:pt x="36136" y="289089"/>
                  </a:lnTo>
                  <a:lnTo>
                    <a:pt x="36136" y="144544"/>
                  </a:lnTo>
                  <a:lnTo>
                    <a:pt x="0" y="144544"/>
                  </a:lnTo>
                  <a:lnTo>
                    <a:pt x="144544" y="0"/>
                  </a:lnTo>
                  <a:close/>
                  <a:moveTo>
                    <a:pt x="198748" y="54204"/>
                  </a:moveTo>
                  <a:lnTo>
                    <a:pt x="234884" y="90340"/>
                  </a:lnTo>
                  <a:moveTo>
                    <a:pt x="252952" y="144544"/>
                  </a:moveTo>
                  <a:lnTo>
                    <a:pt x="36136" y="144544"/>
                  </a:lnTo>
                  <a:moveTo>
                    <a:pt x="126476" y="289089"/>
                  </a:moveTo>
                  <a:lnTo>
                    <a:pt x="126476" y="216816"/>
                  </a:lnTo>
                  <a:lnTo>
                    <a:pt x="162612" y="216816"/>
                  </a:lnTo>
                  <a:lnTo>
                    <a:pt x="162612" y="289089"/>
                  </a:lnTo>
                </a:path>
                <a:path w="293814" h="289089" fill="none">
                  <a:moveTo>
                    <a:pt x="293814" y="143963"/>
                  </a:moveTo>
                  <a:cubicBezTo>
                    <a:pt x="154986" y="140913"/>
                    <a:pt x="1238" y="144123"/>
                    <a:pt x="1238" y="14412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9" name="投影片編號版面配置區 6"/>
          <p:cNvSpPr>
            <a:spLocks noGrp="1"/>
          </p:cNvSpPr>
          <p:nvPr>
            <p:ph type="sldNum" sz="quarter" idx="4"/>
          </p:nvPr>
        </p:nvSpPr>
        <p:spPr>
          <a:xfrm>
            <a:off x="11795126" y="6598146"/>
            <a:ext cx="395287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200" b="1">
                <a:solidFill>
                  <a:srgbClr val="7F7F7F"/>
                </a:solidFill>
                <a:latin typeface="新細明體" pitchFamily="18" charset="-120"/>
                <a:ea typeface="新細明體" pitchFamily="18" charset="-120"/>
              </a:defRPr>
            </a:lvl1pPr>
          </a:lstStyle>
          <a:p>
            <a:pPr>
              <a:defRPr/>
            </a:pPr>
            <a:fld id="{8802EE65-10A9-406E-BADC-2C373AEA58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51" r:id="rId3"/>
    <p:sldLayoutId id="2147483671" r:id="rId4"/>
    <p:sldLayoutId id="2147483666" r:id="rId5"/>
    <p:sldLayoutId id="2147483662" r:id="rId6"/>
  </p:sldLayoutIdLst>
  <p:hf hdr="0" ftr="0" dt="0"/>
  <p:txStyles>
    <p:titleStyle>
      <a:lvl1pPr algn="ctr" defTabSz="121912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1" indent="-457171" algn="l" defTabSz="121912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35" indent="-380974" algn="l" defTabSz="1219122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01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63" indent="-304780" algn="l" defTabSz="121912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023" indent="-304780" algn="l" defTabSz="121912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8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4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04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266" indent="-304780" algn="l" defTabSz="12191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1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2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82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43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04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6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25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86" algn="l" defTabSz="121912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060575" indent="-2060575"/>
            <a:r>
              <a:rPr lang="zh-TW" altLang="en-US" sz="4400" dirty="0"/>
              <a:t>第</a:t>
            </a:r>
            <a:r>
              <a:rPr lang="en-US" altLang="zh-TW" sz="4400" dirty="0"/>
              <a:t>1</a:t>
            </a:r>
            <a:r>
              <a:rPr lang="zh-TW" altLang="en-US" sz="4400" dirty="0"/>
              <a:t>章　數位時代</a:t>
            </a:r>
            <a:endParaRPr lang="zh-TW" altLang="en-US" sz="40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hlinkClick r:id="rId2" action="ppaction://hlinksldjump"/>
              </a:rPr>
              <a:t>選擇題</a:t>
            </a:r>
            <a:endParaRPr lang="en-US" altLang="zh-TW" dirty="0"/>
          </a:p>
          <a:p>
            <a:r>
              <a:rPr lang="zh-TW" altLang="en-US" dirty="0">
                <a:hlinkClick r:id="rId3" action="ppaction://hlinksldjump"/>
              </a:rPr>
              <a:t>綜合題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7498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dirty="0"/>
              <a:t>08.</a:t>
            </a:r>
            <a:r>
              <a:rPr lang="zh-TW" altLang="en-US" dirty="0"/>
              <a:t>我們可藉由下列公式計算出聲音的檔案大小：</a:t>
            </a:r>
          </a:p>
          <a:p>
            <a:pPr marL="628650" indent="1588"/>
            <a:r>
              <a:rPr lang="zh-TW" altLang="en-US" b="1" dirty="0">
                <a:solidFill>
                  <a:srgbClr val="0070C0"/>
                </a:solidFill>
              </a:rPr>
              <a:t>檔案大小＝取樣頻率 </a:t>
            </a:r>
            <a:r>
              <a:rPr lang="en-US" altLang="zh-TW" b="1" dirty="0">
                <a:solidFill>
                  <a:srgbClr val="0070C0"/>
                </a:solidFill>
              </a:rPr>
              <a:t>× </a:t>
            </a:r>
            <a:r>
              <a:rPr lang="zh-TW" altLang="en-US" b="1" dirty="0">
                <a:solidFill>
                  <a:srgbClr val="0070C0"/>
                </a:solidFill>
              </a:rPr>
              <a:t>量化的位元組 </a:t>
            </a:r>
            <a:r>
              <a:rPr lang="en-US" altLang="zh-TW" b="1" dirty="0">
                <a:solidFill>
                  <a:srgbClr val="0070C0"/>
                </a:solidFill>
              </a:rPr>
              <a:t>× </a:t>
            </a:r>
            <a:r>
              <a:rPr lang="zh-TW" altLang="en-US" b="1" dirty="0">
                <a:solidFill>
                  <a:srgbClr val="0070C0"/>
                </a:solidFill>
              </a:rPr>
              <a:t>通道數 </a:t>
            </a:r>
            <a:r>
              <a:rPr lang="en-US" altLang="zh-TW" b="1" dirty="0">
                <a:solidFill>
                  <a:srgbClr val="0070C0"/>
                </a:solidFill>
              </a:rPr>
              <a:t>× </a:t>
            </a:r>
            <a:r>
              <a:rPr lang="zh-TW" altLang="en-US" b="1" dirty="0">
                <a:solidFill>
                  <a:srgbClr val="0070C0"/>
                </a:solidFill>
              </a:rPr>
              <a:t>秒數</a:t>
            </a:r>
          </a:p>
          <a:p>
            <a:pPr marL="628650" indent="1588"/>
            <a:r>
              <a:rPr lang="zh-TW" altLang="en-US" dirty="0"/>
              <a:t>一首</a:t>
            </a:r>
            <a:r>
              <a:rPr lang="en-US" altLang="zh-TW" dirty="0"/>
              <a:t>3</a:t>
            </a:r>
            <a:r>
              <a:rPr lang="zh-TW" altLang="en-US" dirty="0"/>
              <a:t>分鐘、單聲道、取樣頻率為</a:t>
            </a:r>
            <a:r>
              <a:rPr lang="en-US" altLang="zh-TW" dirty="0"/>
              <a:t>20 kHz</a:t>
            </a:r>
            <a:r>
              <a:rPr lang="zh-TW" altLang="en-US" dirty="0"/>
              <a:t>，並以</a:t>
            </a:r>
            <a:r>
              <a:rPr lang="en-US" altLang="zh-TW" dirty="0"/>
              <a:t>24</a:t>
            </a:r>
            <a:r>
              <a:rPr lang="zh-TW" altLang="en-US" dirty="0"/>
              <a:t>位元量化的歌曲，數位化後的檔案大小為何？</a:t>
            </a:r>
          </a:p>
          <a:p>
            <a:pPr marL="628650" indent="1588"/>
            <a:r>
              <a:rPr lang="en-US" altLang="zh-TW" dirty="0"/>
              <a:t>(A) 176 KB</a:t>
            </a:r>
            <a:r>
              <a:rPr lang="zh-TW" altLang="en-US" dirty="0"/>
              <a:t>（</a:t>
            </a:r>
            <a:r>
              <a:rPr lang="en-US" altLang="zh-TW" dirty="0"/>
              <a:t>18000 bytes</a:t>
            </a:r>
            <a:r>
              <a:rPr lang="zh-TW" altLang="en-US" dirty="0"/>
              <a:t>）</a:t>
            </a:r>
          </a:p>
          <a:p>
            <a:pPr marL="628650" indent="1588"/>
            <a:r>
              <a:rPr lang="en-US" altLang="zh-TW" dirty="0"/>
              <a:t>(B) 1406 KB</a:t>
            </a:r>
            <a:r>
              <a:rPr lang="zh-TW" altLang="en-US" dirty="0"/>
              <a:t>（</a:t>
            </a:r>
            <a:r>
              <a:rPr lang="en-US" altLang="zh-TW" dirty="0"/>
              <a:t>1440000 bytes</a:t>
            </a:r>
            <a:r>
              <a:rPr lang="zh-TW" altLang="en-US" dirty="0"/>
              <a:t>）</a:t>
            </a:r>
          </a:p>
          <a:p>
            <a:pPr marL="628650" indent="1588"/>
            <a:r>
              <a:rPr lang="en-US" altLang="zh-TW" dirty="0"/>
              <a:t>(C) 10547 KB</a:t>
            </a:r>
            <a:r>
              <a:rPr lang="zh-TW" altLang="en-US" dirty="0"/>
              <a:t>（</a:t>
            </a:r>
            <a:r>
              <a:rPr lang="en-US" altLang="zh-TW" dirty="0"/>
              <a:t>10800000 bytes</a:t>
            </a:r>
            <a:r>
              <a:rPr lang="zh-TW" altLang="en-US" dirty="0"/>
              <a:t>）</a:t>
            </a:r>
          </a:p>
          <a:p>
            <a:pPr marL="628650" indent="1588"/>
            <a:r>
              <a:rPr lang="en-US" altLang="zh-TW" dirty="0"/>
              <a:t>(D) 84375 KB</a:t>
            </a:r>
            <a:r>
              <a:rPr lang="zh-TW" altLang="en-US" dirty="0"/>
              <a:t>（</a:t>
            </a:r>
            <a:r>
              <a:rPr lang="en-US" altLang="zh-TW" dirty="0"/>
              <a:t>86400000 bytes</a:t>
            </a:r>
            <a:r>
              <a:rPr lang="zh-TW" altLang="en-US" dirty="0"/>
              <a:t>）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(C)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93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dirty="0"/>
              <a:t>09.</a:t>
            </a:r>
            <a:r>
              <a:rPr lang="zh-TW" altLang="en-US" dirty="0"/>
              <a:t>日常生活中常以十進位數字系統來計算金額，但若要儲存到電腦中，則必須轉換為二進位數字系統。試問，十進位數字「</a:t>
            </a:r>
            <a:r>
              <a:rPr lang="en-US" altLang="zh-TW" dirty="0"/>
              <a:t>27</a:t>
            </a:r>
            <a:r>
              <a:rPr lang="zh-TW" altLang="en-US" dirty="0"/>
              <a:t>」，轉換為二進位數字是多少？</a:t>
            </a:r>
          </a:p>
          <a:p>
            <a:pPr marL="1143000" indent="-514350">
              <a:buAutoNum type="alphaUcParenBoth"/>
            </a:pPr>
            <a:r>
              <a:rPr lang="en-US" altLang="zh-TW" dirty="0"/>
              <a:t> 27 </a:t>
            </a:r>
          </a:p>
          <a:p>
            <a:pPr marL="628650" indent="0"/>
            <a:r>
              <a:rPr lang="en-US" altLang="zh-TW" dirty="0"/>
              <a:t>(B) 10100</a:t>
            </a:r>
          </a:p>
          <a:p>
            <a:pPr marL="628650" indent="1588"/>
            <a:r>
              <a:rPr lang="en-US" altLang="zh-TW" dirty="0"/>
              <a:t>(C) 11011</a:t>
            </a:r>
          </a:p>
          <a:p>
            <a:pPr marL="628650" indent="1588"/>
            <a:r>
              <a:rPr lang="en-US" altLang="zh-TW" dirty="0"/>
              <a:t>(D) 11100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(C)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32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2142818"/>
          </a:xfrm>
        </p:spPr>
        <p:txBody>
          <a:bodyPr/>
          <a:lstStyle/>
          <a:p>
            <a:pPr marL="628650" indent="-542925"/>
            <a:r>
              <a:rPr lang="en-US" altLang="zh-TW" dirty="0"/>
              <a:t>10.</a:t>
            </a:r>
            <a:r>
              <a:rPr lang="zh-TW" altLang="en-US" u="sng" dirty="0"/>
              <a:t>阿信</a:t>
            </a:r>
            <a:r>
              <a:rPr lang="zh-TW" altLang="en-US" dirty="0"/>
              <a:t>開啟一個影像檔，放大檢視時，會看到影像邊緣會出現一格一格的鋸齒（如下圖）。下列關於此圖片的敘述，何者正確？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99E48B15-B587-4AEE-B5F6-ECA13A65D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99" y="2925738"/>
            <a:ext cx="10926785" cy="315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797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endParaRPr lang="en-US" altLang="zh-TW" dirty="0"/>
          </a:p>
          <a:p>
            <a:pPr marL="628650" indent="-542925"/>
            <a:endParaRPr lang="en-US" altLang="zh-TW" dirty="0"/>
          </a:p>
          <a:p>
            <a:pPr marL="628650" indent="-542925"/>
            <a:endParaRPr lang="en-US" altLang="zh-TW" dirty="0"/>
          </a:p>
          <a:p>
            <a:pPr marL="628650" indent="-542925"/>
            <a:endParaRPr lang="zh-TW" altLang="en-US" dirty="0"/>
          </a:p>
          <a:p>
            <a:pPr marL="628650" indent="1588"/>
            <a:r>
              <a:rPr lang="en-US" altLang="zh-TW" dirty="0"/>
              <a:t>(A) </a:t>
            </a:r>
            <a:r>
              <a:rPr lang="zh-TW" altLang="en-US" dirty="0"/>
              <a:t>此圖為向量圖，檔案較點陣圖大</a:t>
            </a:r>
          </a:p>
          <a:p>
            <a:pPr marL="628650" indent="1588"/>
            <a:r>
              <a:rPr lang="en-US" altLang="zh-TW" dirty="0"/>
              <a:t>(B) </a:t>
            </a:r>
            <a:r>
              <a:rPr lang="zh-TW" altLang="en-US" dirty="0"/>
              <a:t>此圖為點陣圖，所以放大時會失真</a:t>
            </a:r>
          </a:p>
          <a:p>
            <a:pPr marL="628650" indent="1588"/>
            <a:r>
              <a:rPr lang="en-US" altLang="zh-TW" dirty="0"/>
              <a:t>(C) </a:t>
            </a:r>
            <a:r>
              <a:rPr lang="zh-TW" altLang="en-US" dirty="0"/>
              <a:t>此圖為向量圖，每個小方塊就是一個像素</a:t>
            </a:r>
          </a:p>
          <a:p>
            <a:pPr marL="628650" indent="1588"/>
            <a:r>
              <a:rPr lang="en-US" altLang="zh-TW" dirty="0"/>
              <a:t>(D) </a:t>
            </a:r>
            <a:r>
              <a:rPr lang="zh-TW" altLang="en-US" dirty="0"/>
              <a:t>此圖為點陣圖，圖中的影像皆以數學公式記錄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(B)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BFC1CFA7-BA80-437C-9AA8-B593CD06B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603" y="1279112"/>
            <a:ext cx="7243206" cy="208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1">
            <a:extLst>
              <a:ext uri="{FF2B5EF4-FFF2-40B4-BE49-F238E27FC236}">
                <a16:creationId xmlns:a16="http://schemas.microsoft.com/office/drawing/2014/main" id="{E9A662E9-5106-5342-A8B3-C1DCCF874E9D}"/>
              </a:ext>
            </a:extLst>
          </p:cNvPr>
          <p:cNvSpPr txBox="1">
            <a:spLocks/>
          </p:cNvSpPr>
          <p:nvPr/>
        </p:nvSpPr>
        <p:spPr>
          <a:xfrm>
            <a:off x="335321" y="782920"/>
            <a:ext cx="11499542" cy="214281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646113" marR="0" indent="-533400" algn="l" defTabSz="1219122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 sz="3200" kern="1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542925"/>
            <a:r>
              <a:rPr lang="en-US" altLang="zh-TW" dirty="0"/>
              <a:t>10.</a:t>
            </a:r>
            <a:r>
              <a:rPr lang="zh-TW" altLang="en-US" dirty="0"/>
              <a:t>下列關於此圖片的敘述，何者正確？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9929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dirty="0"/>
              <a:t>11.DPI </a:t>
            </a:r>
            <a:r>
              <a:rPr lang="zh-TW" altLang="en-US" dirty="0"/>
              <a:t>指的是每一英吋長度中的取樣數量。若將一張</a:t>
            </a:r>
            <a:r>
              <a:rPr lang="en-US" altLang="zh-TW" dirty="0"/>
              <a:t>3×5</a:t>
            </a:r>
            <a:r>
              <a:rPr lang="zh-TW" altLang="en-US" dirty="0"/>
              <a:t>英吋的照片，利用掃描器以</a:t>
            </a:r>
            <a:r>
              <a:rPr lang="en-US" altLang="zh-TW" dirty="0"/>
              <a:t>300 DPI</a:t>
            </a:r>
            <a:r>
              <a:rPr lang="zh-TW" altLang="en-US" dirty="0"/>
              <a:t>數位化，則數位化後的影像共有多少像素？</a:t>
            </a:r>
          </a:p>
          <a:p>
            <a:pPr marL="628650" indent="1588"/>
            <a:r>
              <a:rPr lang="en-US" altLang="zh-TW" dirty="0"/>
              <a:t>(A) 15</a:t>
            </a:r>
          </a:p>
          <a:p>
            <a:pPr marL="628650" indent="1588"/>
            <a:r>
              <a:rPr lang="en-US" altLang="zh-TW" dirty="0"/>
              <a:t>(B) 4500</a:t>
            </a:r>
          </a:p>
          <a:p>
            <a:pPr marL="628650" indent="1588"/>
            <a:r>
              <a:rPr lang="en-US" altLang="zh-TW" dirty="0"/>
              <a:t>(C) 675000</a:t>
            </a:r>
          </a:p>
          <a:p>
            <a:pPr marL="628650" indent="1588"/>
            <a:r>
              <a:rPr lang="en-US" altLang="zh-TW" dirty="0"/>
              <a:t>(D) 1350000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(D)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29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dirty="0"/>
              <a:t>12.</a:t>
            </a:r>
            <a:r>
              <a:rPr lang="zh-TW" altLang="en-US" dirty="0"/>
              <a:t>影像量化時採用的位元數會影響檔案的大小與顏色數量。下列關於影像量化的敘述，何者</a:t>
            </a:r>
            <a:r>
              <a:rPr lang="zh-TW" altLang="en-US" u="dbl" dirty="0"/>
              <a:t>錯誤</a:t>
            </a:r>
            <a:r>
              <a:rPr lang="zh-TW" altLang="en-US" dirty="0"/>
              <a:t>？</a:t>
            </a:r>
          </a:p>
          <a:p>
            <a:pPr marL="628650" indent="1588"/>
            <a:r>
              <a:rPr lang="en-US" altLang="zh-TW" dirty="0"/>
              <a:t>(A) </a:t>
            </a:r>
            <a:r>
              <a:rPr lang="zh-TW" altLang="en-US" dirty="0"/>
              <a:t>若以</a:t>
            </a:r>
            <a:r>
              <a:rPr lang="en-US" altLang="zh-TW" dirty="0"/>
              <a:t>1</a:t>
            </a:r>
            <a:r>
              <a:rPr lang="zh-TW" altLang="en-US" dirty="0"/>
              <a:t>個位元量化，只能表示一種顏色</a:t>
            </a:r>
          </a:p>
          <a:p>
            <a:pPr marL="628650" indent="1588"/>
            <a:r>
              <a:rPr lang="en-US" altLang="zh-TW" dirty="0"/>
              <a:t>(B) </a:t>
            </a:r>
            <a:r>
              <a:rPr lang="zh-TW" altLang="en-US" dirty="0"/>
              <a:t>若以</a:t>
            </a:r>
            <a:r>
              <a:rPr lang="en-US" altLang="zh-TW" dirty="0"/>
              <a:t>2</a:t>
            </a:r>
            <a:r>
              <a:rPr lang="zh-TW" altLang="en-US" dirty="0"/>
              <a:t>個位元量化，可表示</a:t>
            </a:r>
            <a:r>
              <a:rPr lang="en-US" altLang="zh-TW" dirty="0"/>
              <a:t>2</a:t>
            </a:r>
            <a:r>
              <a:rPr lang="en-US" altLang="zh-TW" baseline="30000" dirty="0"/>
              <a:t>2</a:t>
            </a:r>
            <a:r>
              <a:rPr lang="zh-TW" altLang="en-US" dirty="0"/>
              <a:t>＝</a:t>
            </a:r>
            <a:r>
              <a:rPr lang="en-US" altLang="zh-TW" dirty="0"/>
              <a:t>4 </a:t>
            </a:r>
            <a:r>
              <a:rPr lang="zh-TW" altLang="en-US" dirty="0"/>
              <a:t>個顏色</a:t>
            </a:r>
          </a:p>
          <a:p>
            <a:pPr marL="628650" indent="1588"/>
            <a:r>
              <a:rPr lang="en-US" altLang="zh-TW" dirty="0"/>
              <a:t>(C) </a:t>
            </a:r>
            <a:r>
              <a:rPr lang="zh-TW" altLang="en-US" dirty="0"/>
              <a:t>若以</a:t>
            </a:r>
            <a:r>
              <a:rPr lang="en-US" altLang="zh-TW" dirty="0"/>
              <a:t>4</a:t>
            </a:r>
            <a:r>
              <a:rPr lang="zh-TW" altLang="en-US" dirty="0"/>
              <a:t>個位元量化，可表示</a:t>
            </a:r>
            <a:r>
              <a:rPr lang="en-US" altLang="zh-TW" dirty="0"/>
              <a:t>2</a:t>
            </a:r>
            <a:r>
              <a:rPr lang="en-US" altLang="zh-TW" baseline="30000" dirty="0"/>
              <a:t>4</a:t>
            </a:r>
            <a:r>
              <a:rPr lang="zh-TW" altLang="en-US" dirty="0"/>
              <a:t>＝</a:t>
            </a:r>
            <a:r>
              <a:rPr lang="en-US" altLang="zh-TW" dirty="0"/>
              <a:t>16 </a:t>
            </a:r>
            <a:r>
              <a:rPr lang="zh-TW" altLang="en-US" dirty="0"/>
              <a:t>個顏色</a:t>
            </a:r>
          </a:p>
          <a:p>
            <a:pPr marL="628650" indent="1588"/>
            <a:r>
              <a:rPr lang="en-US" altLang="zh-TW" dirty="0"/>
              <a:t>(D) </a:t>
            </a:r>
            <a:r>
              <a:rPr lang="zh-TW" altLang="en-US" dirty="0"/>
              <a:t>若以</a:t>
            </a:r>
            <a:r>
              <a:rPr lang="en-US" altLang="zh-TW" dirty="0"/>
              <a:t>8</a:t>
            </a:r>
            <a:r>
              <a:rPr lang="zh-TW" altLang="en-US" dirty="0"/>
              <a:t>個位元量化，可表示</a:t>
            </a:r>
            <a:r>
              <a:rPr lang="en-US" altLang="zh-TW" dirty="0"/>
              <a:t>2</a:t>
            </a:r>
            <a:r>
              <a:rPr lang="en-US" altLang="zh-TW" baseline="30000" dirty="0"/>
              <a:t>8</a:t>
            </a:r>
            <a:r>
              <a:rPr lang="zh-TW" altLang="en-US" dirty="0"/>
              <a:t>＝</a:t>
            </a:r>
            <a:r>
              <a:rPr lang="en-US" altLang="zh-TW" dirty="0"/>
              <a:t>256 </a:t>
            </a:r>
            <a:r>
              <a:rPr lang="zh-TW" altLang="en-US" dirty="0"/>
              <a:t>個顏色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(A)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30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綜合題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898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E18668-81D6-4158-87D6-3EB3FF1A0D4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5321" y="765498"/>
            <a:ext cx="11459805" cy="3672408"/>
          </a:xfrm>
        </p:spPr>
        <p:txBody>
          <a:bodyPr/>
          <a:lstStyle/>
          <a:p>
            <a:pPr marL="603250" indent="-514350">
              <a:lnSpc>
                <a:spcPct val="110000"/>
              </a:lnSpc>
              <a:buAutoNum type="arabicPeriod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十進位數字「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」以二進位數字表示為「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110100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」，若要儲存到電腦中，該如何表示？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8163">
              <a:lnSpc>
                <a:spcPct val="11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位元儲存：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39738">
              <a:lnSpc>
                <a:spcPct val="11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39738">
              <a:lnSpc>
                <a:spcPct val="11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39738">
              <a:lnSpc>
                <a:spcPct val="11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位元儲存：</a:t>
            </a: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61214A5-DE5D-4AC2-B5F4-626EF7EC8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26713"/>
              </p:ext>
            </p:extLst>
          </p:nvPr>
        </p:nvGraphicFramePr>
        <p:xfrm>
          <a:off x="1486694" y="2410975"/>
          <a:ext cx="7992888" cy="929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111">
                  <a:extLst>
                    <a:ext uri="{9D8B030D-6E8A-4147-A177-3AD203B41FA5}">
                      <a16:colId xmlns:a16="http://schemas.microsoft.com/office/drawing/2014/main" val="3296516552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2175862173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122803667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2354203837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3375806816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1512488308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3637730290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1502299034"/>
                    </a:ext>
                  </a:extLst>
                </a:gridCol>
              </a:tblGrid>
              <a:tr h="929389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46949"/>
                  </a:ext>
                </a:extLst>
              </a:tr>
            </a:tbl>
          </a:graphicData>
        </a:graphic>
      </p:graphicFrame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5B61E03-69E0-4FF2-AC1A-D89304839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05C63286-3803-42A2-A4C7-32D68EF36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38" y="2565698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內容版面配置區 3">
            <a:extLst>
              <a:ext uri="{FF2B5EF4-FFF2-40B4-BE49-F238E27FC236}">
                <a16:creationId xmlns:a16="http://schemas.microsoft.com/office/drawing/2014/main" id="{9350FBB2-1A39-427B-AEA3-BF72A795B54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846734" y="2517136"/>
            <a:ext cx="7272808" cy="630650"/>
          </a:xfrm>
        </p:spPr>
        <p:txBody>
          <a:bodyPr anchor="ctr"/>
          <a:lstStyle/>
          <a:p>
            <a:pPr algn="dist">
              <a:lnSpc>
                <a:spcPct val="150000"/>
              </a:lnSpc>
            </a:pPr>
            <a:r>
              <a:rPr lang="en-US" altLang="zh-TW" b="1" dirty="0">
                <a:sym typeface="Wingdings"/>
              </a:rPr>
              <a:t>00110100</a:t>
            </a:r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119ECD3A-D250-4A6F-9861-BF8D2F2F1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11023"/>
              </p:ext>
            </p:extLst>
          </p:nvPr>
        </p:nvGraphicFramePr>
        <p:xfrm>
          <a:off x="1486694" y="4221882"/>
          <a:ext cx="10084048" cy="929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253">
                  <a:extLst>
                    <a:ext uri="{9D8B030D-6E8A-4147-A177-3AD203B41FA5}">
                      <a16:colId xmlns:a16="http://schemas.microsoft.com/office/drawing/2014/main" val="3296516552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2175862173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22803667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2354203837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3375806816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512488308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3637730290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719317938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657714547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4195149403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312196825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650521579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2517106773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2433523259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3092995680"/>
                    </a:ext>
                  </a:extLst>
                </a:gridCol>
                <a:gridCol w="630253">
                  <a:extLst>
                    <a:ext uri="{9D8B030D-6E8A-4147-A177-3AD203B41FA5}">
                      <a16:colId xmlns:a16="http://schemas.microsoft.com/office/drawing/2014/main" val="1502299034"/>
                    </a:ext>
                  </a:extLst>
                </a:gridCol>
              </a:tblGrid>
              <a:tr h="929389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6C6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46949"/>
                  </a:ext>
                </a:extLst>
              </a:tr>
            </a:tbl>
          </a:graphicData>
        </a:graphic>
      </p:graphicFrame>
      <p:sp>
        <p:nvSpPr>
          <p:cNvPr id="10" name="內容版面配置區 3">
            <a:extLst>
              <a:ext uri="{FF2B5EF4-FFF2-40B4-BE49-F238E27FC236}">
                <a16:creationId xmlns:a16="http://schemas.microsoft.com/office/drawing/2014/main" id="{F43FB985-E62D-4A7F-B2F0-8F2626347028}"/>
              </a:ext>
            </a:extLst>
          </p:cNvPr>
          <p:cNvSpPr txBox="1">
            <a:spLocks/>
          </p:cNvSpPr>
          <p:nvPr/>
        </p:nvSpPr>
        <p:spPr>
          <a:xfrm>
            <a:off x="1630710" y="4342680"/>
            <a:ext cx="9793088" cy="6306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>
              <a:lnSpc>
                <a:spcPct val="150000"/>
              </a:lnSpc>
            </a:pPr>
            <a:r>
              <a:rPr lang="en-US" altLang="zh-TW" b="1" dirty="0">
                <a:sym typeface="Wingdings"/>
              </a:rPr>
              <a:t>0000000000110100</a:t>
            </a:r>
          </a:p>
        </p:txBody>
      </p:sp>
    </p:spTree>
    <p:extLst>
      <p:ext uri="{BB962C8B-B14F-4D97-AF65-F5344CB8AC3E}">
        <p14:creationId xmlns:p14="http://schemas.microsoft.com/office/powerpoint/2010/main" val="6887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759003A-E61A-4D99-A5ED-6DD61532B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21" y="782921"/>
            <a:ext cx="11499542" cy="1422738"/>
          </a:xfrm>
        </p:spPr>
        <p:txBody>
          <a:bodyPr/>
          <a:lstStyle/>
          <a:p>
            <a:r>
              <a:rPr lang="en-US" altLang="zh-TW" dirty="0"/>
              <a:t>2. </a:t>
            </a:r>
            <a:r>
              <a:rPr lang="zh-TW" altLang="en-US" dirty="0"/>
              <a:t>請將下列二進位數字轉換為十進位數字。</a:t>
            </a:r>
          </a:p>
          <a:p>
            <a:pPr marL="1063625" indent="-514350">
              <a:buAutoNum type="arabicParenBoth"/>
            </a:pPr>
            <a:r>
              <a:rPr lang="en-US" altLang="zh-TW" dirty="0"/>
              <a:t>(10010)</a:t>
            </a:r>
            <a:r>
              <a:rPr lang="en-US" altLang="zh-TW" baseline="-25000" dirty="0"/>
              <a:t>2</a:t>
            </a:r>
            <a:r>
              <a:rPr lang="en-US" altLang="zh-TW" dirty="0"/>
              <a:t> </a:t>
            </a:r>
            <a:r>
              <a:rPr lang="zh-TW" altLang="en-US" dirty="0"/>
              <a:t>＝</a:t>
            </a:r>
            <a:r>
              <a:rPr lang="en-US" altLang="zh-TW" dirty="0"/>
              <a:t>________</a:t>
            </a:r>
          </a:p>
          <a:p>
            <a:pPr marL="1063625" indent="-514350">
              <a:buAutoNum type="arabicParenBoth"/>
            </a:pPr>
            <a:endParaRPr lang="en-US" altLang="zh-TW" dirty="0"/>
          </a:p>
          <a:p>
            <a:pPr marL="1063625" indent="-514350">
              <a:buAutoNum type="arabicParenBoth"/>
            </a:pPr>
            <a:endParaRPr lang="en-US" altLang="zh-TW" dirty="0"/>
          </a:p>
          <a:p>
            <a:pPr marL="1063625" indent="-514350">
              <a:buAutoNum type="arabicParenBoth"/>
            </a:pPr>
            <a:endParaRPr lang="en-US" altLang="zh-TW" dirty="0"/>
          </a:p>
          <a:p>
            <a:pPr marL="1063625" indent="-514350">
              <a:buAutoNum type="arabicParenBoth"/>
            </a:pPr>
            <a:r>
              <a:rPr lang="en-US" altLang="zh-TW" dirty="0"/>
              <a:t>(100000)</a:t>
            </a:r>
            <a:r>
              <a:rPr lang="en-US" altLang="zh-TW" baseline="-25000" dirty="0"/>
              <a:t>2</a:t>
            </a:r>
            <a:r>
              <a:rPr lang="zh-TW" altLang="en-US" dirty="0"/>
              <a:t> ＝</a:t>
            </a:r>
            <a:r>
              <a:rPr lang="en-US" altLang="zh-TW" dirty="0"/>
              <a:t>________</a:t>
            </a:r>
            <a:endParaRPr lang="zh-TW" altLang="en-US" baseline="-2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89C700-26BE-441C-97A1-9E7021708B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02918" y="1413570"/>
            <a:ext cx="1512168" cy="584462"/>
          </a:xfrm>
        </p:spPr>
        <p:txBody>
          <a:bodyPr/>
          <a:lstStyle/>
          <a:p>
            <a:pPr algn="ctr"/>
            <a:r>
              <a:rPr lang="en-US" altLang="zh-TW" dirty="0"/>
              <a:t>18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BDECE0-AA36-4EFE-A3D3-C138291E2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B8C9BD8-6DCD-4F28-A71C-4F8082781E65}"/>
              </a:ext>
            </a:extLst>
          </p:cNvPr>
          <p:cNvSpPr txBox="1">
            <a:spLocks/>
          </p:cNvSpPr>
          <p:nvPr/>
        </p:nvSpPr>
        <p:spPr>
          <a:xfrm>
            <a:off x="1414686" y="2142361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    </a:t>
            </a:r>
            <a:r>
              <a:rPr lang="en-US" altLang="zh-TW" dirty="0"/>
              <a:t>1×2</a:t>
            </a:r>
            <a:r>
              <a:rPr lang="en-US" altLang="zh-TW" baseline="30000" dirty="0"/>
              <a:t>4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3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2</a:t>
            </a:r>
            <a:r>
              <a:rPr lang="zh-TW" altLang="en-US" dirty="0"/>
              <a:t>＋</a:t>
            </a:r>
            <a:r>
              <a:rPr lang="en-US" altLang="zh-TW" dirty="0"/>
              <a:t>1×2</a:t>
            </a:r>
            <a:r>
              <a:rPr lang="en-US" altLang="zh-TW" baseline="30000" dirty="0"/>
              <a:t>1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0</a:t>
            </a:r>
          </a:p>
          <a:p>
            <a:r>
              <a:rPr lang="zh-TW" altLang="en-US" dirty="0"/>
              <a:t>＝</a:t>
            </a:r>
            <a:r>
              <a:rPr lang="en-US" altLang="zh-TW" dirty="0"/>
              <a:t>16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2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</a:p>
          <a:p>
            <a:r>
              <a:rPr lang="zh-TW" altLang="en-US" dirty="0"/>
              <a:t>＝</a:t>
            </a:r>
            <a:r>
              <a:rPr lang="en-US" altLang="zh-TW" dirty="0"/>
              <a:t>18</a:t>
            </a:r>
            <a:endParaRPr lang="zh-TW" altLang="en-US" dirty="0"/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C68C9E3B-EDCC-4072-A900-5E4731785F4E}"/>
              </a:ext>
            </a:extLst>
          </p:cNvPr>
          <p:cNvSpPr txBox="1">
            <a:spLocks/>
          </p:cNvSpPr>
          <p:nvPr/>
        </p:nvSpPr>
        <p:spPr>
          <a:xfrm>
            <a:off x="3580244" y="3898720"/>
            <a:ext cx="1512168" cy="5844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/>
              <a:t>32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BD72C49D-65CD-4147-9A5F-F832F50D9629}"/>
              </a:ext>
            </a:extLst>
          </p:cNvPr>
          <p:cNvSpPr txBox="1">
            <a:spLocks/>
          </p:cNvSpPr>
          <p:nvPr/>
        </p:nvSpPr>
        <p:spPr>
          <a:xfrm>
            <a:off x="1414686" y="4748398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    </a:t>
            </a:r>
            <a:r>
              <a:rPr lang="en-US" altLang="zh-TW" dirty="0"/>
              <a:t>1×2</a:t>
            </a:r>
            <a:r>
              <a:rPr lang="en-US" altLang="zh-TW" baseline="30000" dirty="0"/>
              <a:t>5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4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3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2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1</a:t>
            </a:r>
            <a:r>
              <a:rPr lang="zh-TW" altLang="en-US" dirty="0"/>
              <a:t>＋</a:t>
            </a:r>
            <a:r>
              <a:rPr lang="en-US" altLang="zh-TW" dirty="0"/>
              <a:t>0×2</a:t>
            </a:r>
            <a:r>
              <a:rPr lang="en-US" altLang="zh-TW" baseline="30000" dirty="0"/>
              <a:t>0</a:t>
            </a:r>
          </a:p>
          <a:p>
            <a:r>
              <a:rPr lang="zh-TW" altLang="en-US" dirty="0"/>
              <a:t>＝</a:t>
            </a:r>
            <a:r>
              <a:rPr lang="en-US" altLang="zh-TW" dirty="0"/>
              <a:t>32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  <a:r>
              <a:rPr lang="zh-TW" altLang="en-US" dirty="0"/>
              <a:t>＋</a:t>
            </a:r>
            <a:r>
              <a:rPr lang="en-US" altLang="zh-TW" dirty="0"/>
              <a:t>0</a:t>
            </a:r>
          </a:p>
          <a:p>
            <a:r>
              <a:rPr lang="zh-TW" altLang="en-US" dirty="0"/>
              <a:t>＝</a:t>
            </a:r>
            <a:r>
              <a:rPr lang="en-US" altLang="zh-TW" dirty="0"/>
              <a:t>32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250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/>
      <p:bldP spid="9" grpId="0" uiExpand="1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F638B9C-565C-48C7-8EAA-12E90608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21" y="782921"/>
            <a:ext cx="11499542" cy="630650"/>
          </a:xfrm>
        </p:spPr>
        <p:txBody>
          <a:bodyPr/>
          <a:lstStyle/>
          <a:p>
            <a:r>
              <a:rPr lang="en-US" altLang="zh-TW" dirty="0"/>
              <a:t>3. </a:t>
            </a:r>
            <a:r>
              <a:rPr lang="zh-TW" altLang="en-US" dirty="0"/>
              <a:t>將十進位數字「</a:t>
            </a:r>
            <a:r>
              <a:rPr lang="en-US" altLang="zh-TW" dirty="0"/>
              <a:t>2024</a:t>
            </a:r>
            <a:r>
              <a:rPr lang="zh-TW" altLang="en-US" dirty="0"/>
              <a:t>」轉換為二進位數字，請寫下計算過程。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9F4392-B1A1-481E-B390-85DB2AF8DFD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8710" y="1413570"/>
            <a:ext cx="6674648" cy="4464496"/>
          </a:xfrm>
        </p:spPr>
        <p:txBody>
          <a:bodyPr/>
          <a:lstStyle/>
          <a:p>
            <a:r>
              <a:rPr lang="zh-TW" altLang="en-US" dirty="0"/>
              <a:t>① </a:t>
            </a:r>
            <a:r>
              <a:rPr lang="en-US" altLang="zh-TW" dirty="0"/>
              <a:t>2024÷2</a:t>
            </a:r>
            <a:r>
              <a:rPr lang="zh-TW" altLang="en-US" dirty="0"/>
              <a:t>＝</a:t>
            </a:r>
            <a:r>
              <a:rPr lang="en-US" altLang="zh-TW" dirty="0"/>
              <a:t>1012</a:t>
            </a:r>
            <a:r>
              <a:rPr lang="zh-TW" altLang="en-US" dirty="0"/>
              <a:t>  </a:t>
            </a:r>
            <a:r>
              <a:rPr lang="en-US" altLang="zh-TW" dirty="0"/>
              <a:t> </a:t>
            </a:r>
            <a:r>
              <a:rPr lang="zh-TW" altLang="en-US" dirty="0"/>
              <a:t>餘</a:t>
            </a:r>
            <a:r>
              <a:rPr lang="en-US" altLang="zh-TW" dirty="0"/>
              <a:t>0</a:t>
            </a:r>
          </a:p>
          <a:p>
            <a:r>
              <a:rPr lang="en-US" altLang="zh-TW" dirty="0"/>
              <a:t>② 1012÷2</a:t>
            </a:r>
            <a:r>
              <a:rPr lang="zh-TW" altLang="en-US" dirty="0"/>
              <a:t> ＝ </a:t>
            </a:r>
            <a:r>
              <a:rPr lang="en-US" altLang="zh-TW" dirty="0"/>
              <a:t>506 </a:t>
            </a:r>
            <a:r>
              <a:rPr lang="zh-TW" altLang="en-US" dirty="0"/>
              <a:t>  餘</a:t>
            </a:r>
            <a:r>
              <a:rPr lang="en-US" altLang="zh-TW" dirty="0"/>
              <a:t>0</a:t>
            </a:r>
          </a:p>
          <a:p>
            <a:r>
              <a:rPr lang="en-US" altLang="zh-TW" dirty="0"/>
              <a:t>③ 506÷2</a:t>
            </a:r>
            <a:r>
              <a:rPr lang="zh-TW" altLang="en-US" dirty="0"/>
              <a:t> ＝ </a:t>
            </a:r>
            <a:r>
              <a:rPr lang="en-US" altLang="zh-TW" dirty="0"/>
              <a:t>253 </a:t>
            </a:r>
            <a:r>
              <a:rPr lang="zh-TW" altLang="en-US" dirty="0"/>
              <a:t>    餘</a:t>
            </a:r>
            <a:r>
              <a:rPr lang="en-US" altLang="zh-TW" dirty="0"/>
              <a:t>0</a:t>
            </a:r>
          </a:p>
          <a:p>
            <a:r>
              <a:rPr lang="en-US" altLang="zh-TW" dirty="0"/>
              <a:t>④ 253÷2</a:t>
            </a:r>
            <a:r>
              <a:rPr lang="zh-TW" altLang="en-US" dirty="0"/>
              <a:t> ＝ </a:t>
            </a:r>
            <a:r>
              <a:rPr lang="en-US" altLang="zh-TW" dirty="0"/>
              <a:t>126 </a:t>
            </a:r>
            <a:r>
              <a:rPr lang="zh-TW" altLang="en-US" dirty="0"/>
              <a:t>    餘</a:t>
            </a:r>
            <a:r>
              <a:rPr lang="en-US" altLang="zh-TW" dirty="0"/>
              <a:t>1</a:t>
            </a:r>
          </a:p>
          <a:p>
            <a:r>
              <a:rPr lang="en-US" altLang="zh-TW" dirty="0"/>
              <a:t>⑤ 126÷2</a:t>
            </a:r>
            <a:r>
              <a:rPr lang="zh-TW" altLang="en-US" dirty="0"/>
              <a:t> ＝ </a:t>
            </a:r>
            <a:r>
              <a:rPr lang="en-US" altLang="zh-TW" dirty="0"/>
              <a:t>63 </a:t>
            </a:r>
            <a:r>
              <a:rPr lang="zh-TW" altLang="en-US" dirty="0"/>
              <a:t>      餘</a:t>
            </a:r>
            <a:r>
              <a:rPr lang="en-US" altLang="zh-TW" dirty="0"/>
              <a:t>0</a:t>
            </a:r>
          </a:p>
          <a:p>
            <a:r>
              <a:rPr lang="en-US" altLang="zh-TW" dirty="0"/>
              <a:t>⑥ 63÷2</a:t>
            </a:r>
            <a:r>
              <a:rPr lang="zh-TW" altLang="en-US" dirty="0"/>
              <a:t> ＝ </a:t>
            </a:r>
            <a:r>
              <a:rPr lang="en-US" altLang="zh-TW" dirty="0"/>
              <a:t>31 </a:t>
            </a:r>
            <a:r>
              <a:rPr lang="zh-TW" altLang="en-US" dirty="0"/>
              <a:t>        餘</a:t>
            </a:r>
            <a:r>
              <a:rPr lang="en-US" altLang="zh-TW" dirty="0"/>
              <a:t>1</a:t>
            </a:r>
          </a:p>
          <a:p>
            <a:r>
              <a:rPr lang="en-US" altLang="zh-TW" dirty="0"/>
              <a:t>⑦ 31÷2</a:t>
            </a:r>
            <a:r>
              <a:rPr lang="zh-TW" altLang="en-US" dirty="0"/>
              <a:t> ＝ </a:t>
            </a:r>
            <a:r>
              <a:rPr lang="en-US" altLang="zh-TW" dirty="0"/>
              <a:t>15 </a:t>
            </a:r>
            <a:r>
              <a:rPr lang="zh-TW" altLang="en-US" dirty="0"/>
              <a:t>        餘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7A92EDE-24FD-45F1-B49F-C21ABD988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2C04E04B-9180-4612-91DC-D7421498C747}"/>
              </a:ext>
            </a:extLst>
          </p:cNvPr>
          <p:cNvSpPr txBox="1">
            <a:spLocks/>
          </p:cNvSpPr>
          <p:nvPr/>
        </p:nvSpPr>
        <p:spPr>
          <a:xfrm>
            <a:off x="5591150" y="1413570"/>
            <a:ext cx="6674648" cy="44644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⑧ 15÷2</a:t>
            </a:r>
            <a:r>
              <a:rPr lang="zh-TW" altLang="en-US" dirty="0"/>
              <a:t> ＝ </a:t>
            </a:r>
            <a:r>
              <a:rPr lang="en-US" altLang="zh-TW" dirty="0"/>
              <a:t>7</a:t>
            </a:r>
            <a:r>
              <a:rPr lang="zh-TW" altLang="en-US" dirty="0"/>
              <a:t>   </a:t>
            </a:r>
            <a:r>
              <a:rPr lang="en-US" altLang="zh-TW" dirty="0"/>
              <a:t> </a:t>
            </a:r>
            <a:r>
              <a:rPr lang="zh-TW" altLang="en-US" dirty="0"/>
              <a:t>餘</a:t>
            </a:r>
            <a:r>
              <a:rPr lang="en-US" altLang="zh-TW" dirty="0"/>
              <a:t>1</a:t>
            </a:r>
          </a:p>
          <a:p>
            <a:r>
              <a:rPr lang="en-US" altLang="zh-TW" dirty="0"/>
              <a:t>⑨ 7÷2</a:t>
            </a:r>
            <a:r>
              <a:rPr lang="zh-TW" altLang="en-US" dirty="0"/>
              <a:t> ＝ </a:t>
            </a:r>
            <a:r>
              <a:rPr lang="en-US" altLang="zh-TW" dirty="0"/>
              <a:t>3</a:t>
            </a:r>
            <a:r>
              <a:rPr lang="zh-TW" altLang="en-US" dirty="0"/>
              <a:t>     </a:t>
            </a:r>
            <a:r>
              <a:rPr lang="en-US" altLang="zh-TW" dirty="0"/>
              <a:t> </a:t>
            </a:r>
            <a:r>
              <a:rPr lang="zh-TW" altLang="en-US" dirty="0"/>
              <a:t>餘</a:t>
            </a:r>
            <a:r>
              <a:rPr lang="en-US" altLang="zh-TW" dirty="0"/>
              <a:t>1</a:t>
            </a:r>
          </a:p>
          <a:p>
            <a:r>
              <a:rPr lang="en-US" altLang="zh-TW" dirty="0"/>
              <a:t>⑩ 3÷2</a:t>
            </a:r>
            <a:r>
              <a:rPr lang="zh-TW" altLang="en-US" dirty="0"/>
              <a:t> ＝ </a:t>
            </a:r>
            <a:r>
              <a:rPr lang="en-US" altLang="zh-TW" dirty="0"/>
              <a:t>1 </a:t>
            </a:r>
            <a:r>
              <a:rPr lang="zh-TW" altLang="en-US" dirty="0"/>
              <a:t>     餘</a:t>
            </a:r>
            <a:r>
              <a:rPr lang="en-US" altLang="zh-TW" dirty="0"/>
              <a:t>1</a:t>
            </a:r>
          </a:p>
          <a:p>
            <a:r>
              <a:rPr lang="en-US" altLang="zh-TW" sz="2800" dirty="0"/>
              <a:t>⑪</a:t>
            </a:r>
            <a:r>
              <a:rPr lang="en-US" altLang="zh-TW" dirty="0"/>
              <a:t> 1÷2</a:t>
            </a:r>
            <a:r>
              <a:rPr lang="zh-TW" altLang="en-US" dirty="0"/>
              <a:t> ＝ </a:t>
            </a:r>
            <a:r>
              <a:rPr lang="en-US" altLang="zh-TW" dirty="0"/>
              <a:t>0 </a:t>
            </a:r>
            <a:r>
              <a:rPr lang="zh-TW" altLang="en-US" dirty="0"/>
              <a:t>     餘</a:t>
            </a:r>
            <a:r>
              <a:rPr lang="en-US" altLang="zh-TW" dirty="0"/>
              <a:t>1</a:t>
            </a:r>
          </a:p>
          <a:p>
            <a:endParaRPr lang="en-US" altLang="zh-TW" dirty="0"/>
          </a:p>
          <a:p>
            <a:r>
              <a:rPr lang="en-US" altLang="zh-TW" dirty="0"/>
              <a:t>→</a:t>
            </a:r>
            <a:r>
              <a:rPr lang="zh-TW" altLang="en-US" dirty="0"/>
              <a:t>二進位數字為「</a:t>
            </a:r>
            <a:r>
              <a:rPr lang="en-US" altLang="zh-TW" dirty="0"/>
              <a:t>11111101000</a:t>
            </a:r>
            <a:r>
              <a:rPr lang="zh-TW" altLang="en-US" dirty="0"/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12457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選擇題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2264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BDDAD332-9005-4608-A6A7-F22779E27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21" y="782920"/>
            <a:ext cx="8280165" cy="2511569"/>
          </a:xfrm>
        </p:spPr>
        <p:txBody>
          <a:bodyPr/>
          <a:lstStyle/>
          <a:p>
            <a:pPr marL="538163" indent="-425450"/>
            <a:r>
              <a:rPr lang="en-US" altLang="zh-TW" dirty="0"/>
              <a:t>4. </a:t>
            </a:r>
            <a:r>
              <a:rPr lang="zh-TW" altLang="en-US" dirty="0"/>
              <a:t>有一圖片以</a:t>
            </a:r>
            <a:r>
              <a:rPr lang="en-US" altLang="zh-TW" dirty="0"/>
              <a:t>2</a:t>
            </a:r>
            <a:r>
              <a:rPr lang="zh-TW" altLang="en-US" dirty="0"/>
              <a:t>位元量化，表示其共能表示</a:t>
            </a:r>
            <a:r>
              <a:rPr lang="en-US" altLang="zh-TW" dirty="0"/>
              <a:t>4 </a:t>
            </a:r>
            <a:r>
              <a:rPr lang="zh-TW" altLang="en-US" dirty="0"/>
              <a:t>種顏色，若顏色以右表為例，請依序塗上顏色，並猜猜看圖片畫的是什麼？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62C2CDF-4F9B-47F2-993B-96568171F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6456D9A-718A-4AEB-A03B-337F67E452B7}"/>
              </a:ext>
            </a:extLst>
          </p:cNvPr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782" y="2737396"/>
            <a:ext cx="4104456" cy="40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880E5F4F-7229-403D-8C50-092882571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525563"/>
              </p:ext>
            </p:extLst>
          </p:nvPr>
        </p:nvGraphicFramePr>
        <p:xfrm>
          <a:off x="8855985" y="895704"/>
          <a:ext cx="2711830" cy="3038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915">
                  <a:extLst>
                    <a:ext uri="{9D8B030D-6E8A-4147-A177-3AD203B41FA5}">
                      <a16:colId xmlns:a16="http://schemas.microsoft.com/office/drawing/2014/main" val="1874310575"/>
                    </a:ext>
                  </a:extLst>
                </a:gridCol>
                <a:gridCol w="1355915">
                  <a:extLst>
                    <a:ext uri="{9D8B030D-6E8A-4147-A177-3AD203B41FA5}">
                      <a16:colId xmlns:a16="http://schemas.microsoft.com/office/drawing/2014/main" val="1256902381"/>
                    </a:ext>
                  </a:extLst>
                </a:gridCol>
              </a:tblGrid>
              <a:tr h="6076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位元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顏色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642147"/>
                  </a:ext>
                </a:extLst>
              </a:tr>
              <a:tr h="6076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00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292618"/>
                  </a:ext>
                </a:extLst>
              </a:tr>
              <a:tr h="6076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693561"/>
                  </a:ext>
                </a:extLst>
              </a:tr>
              <a:tr h="6076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綠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608159"/>
                  </a:ext>
                </a:extLst>
              </a:tr>
              <a:tr h="60762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935415"/>
                  </a:ext>
                </a:extLst>
              </a:tr>
            </a:tbl>
          </a:graphicData>
        </a:graphic>
      </p:graphicFrame>
      <p:pic>
        <p:nvPicPr>
          <p:cNvPr id="3076" name="Picture 4">
            <a:extLst>
              <a:ext uri="{FF2B5EF4-FFF2-40B4-BE49-F238E27FC236}">
                <a16:creationId xmlns:a16="http://schemas.microsoft.com/office/drawing/2014/main" id="{7C3F2DFB-E016-4F7A-96AC-3B51A757C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557" y="2744883"/>
            <a:ext cx="4104456" cy="40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50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en-US" altLang="zh-TW" dirty="0"/>
              <a:t>1.</a:t>
            </a:r>
            <a:r>
              <a:rPr lang="zh-TW" altLang="en-US" dirty="0"/>
              <a:t>隨著資訊科技的發展，不論是文字、聲音或影像等資料，</a:t>
            </a:r>
            <a:br>
              <a:rPr lang="en-US" altLang="zh-TW" dirty="0"/>
            </a:br>
            <a:r>
              <a:rPr lang="zh-TW" altLang="en-US" dirty="0"/>
              <a:t>都能儲存在電腦或行動載具中，這樣的過程稱為什麼？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(A)</a:t>
            </a:r>
            <a:r>
              <a:rPr lang="zh-TW" altLang="en-US" dirty="0">
                <a:cs typeface="Times New Roman" panose="02020603050405020304" pitchFamily="18" charset="0"/>
              </a:rPr>
              <a:t> 數位化</a:t>
            </a:r>
            <a:endParaRPr lang="en-US" altLang="zh-TW" dirty="0">
              <a:cs typeface="Times New Roman" panose="02020603050405020304" pitchFamily="18" charset="0"/>
            </a:endParaRP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(B) </a:t>
            </a:r>
            <a:r>
              <a:rPr lang="zh-TW" altLang="en-US" dirty="0">
                <a:cs typeface="Times New Roman" panose="02020603050405020304" pitchFamily="18" charset="0"/>
              </a:rPr>
              <a:t>格式化</a:t>
            </a:r>
            <a:endParaRPr lang="en-US" altLang="zh-TW" dirty="0">
              <a:cs typeface="Times New Roman" panose="02020603050405020304" pitchFamily="18" charset="0"/>
            </a:endParaRP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(C) </a:t>
            </a:r>
            <a:r>
              <a:rPr lang="zh-TW" altLang="en-US" dirty="0">
                <a:cs typeface="Times New Roman" panose="02020603050405020304" pitchFamily="18" charset="0"/>
              </a:rPr>
              <a:t>模組化</a:t>
            </a:r>
            <a:endParaRPr lang="en-US" altLang="zh-TW" dirty="0">
              <a:cs typeface="Times New Roman" panose="02020603050405020304" pitchFamily="18" charset="0"/>
            </a:endParaRP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(D) </a:t>
            </a:r>
            <a:r>
              <a:rPr lang="zh-TW" altLang="en-US" dirty="0">
                <a:cs typeface="Times New Roman" panose="02020603050405020304" pitchFamily="18" charset="0"/>
              </a:rPr>
              <a:t>虛擬化</a:t>
            </a:r>
            <a:endParaRPr lang="en-US" altLang="zh-TW" dirty="0"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41F9A096-7C04-4BEC-BA63-7C4F1A991015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(A)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4673736A-7D2E-48C9-BD93-8267C3D27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36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02.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二進位數字系統以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為基數，逢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就進位，則下列何者符合二進位數字的表示方式？</a:t>
            </a:r>
            <a:r>
              <a:rPr lang="zh-TW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542925"/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dirty="0">
                <a:cs typeface="Times New Roman" panose="02020603050405020304" pitchFamily="18" charset="0"/>
              </a:rPr>
              <a:t>(A)</a:t>
            </a:r>
            <a:r>
              <a:rPr lang="zh-TW" altLang="en-US" dirty="0">
                <a:cs typeface="Times New Roman" panose="02020603050405020304" pitchFamily="18" charset="0"/>
              </a:rPr>
              <a:t> </a:t>
            </a:r>
            <a:r>
              <a:rPr lang="en-US" altLang="zh-TW" dirty="0">
                <a:cs typeface="Times New Roman" panose="02020603050405020304" pitchFamily="18" charset="0"/>
              </a:rPr>
              <a:t>2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(B) 40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(C) 137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(D) 1100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51C36C1A-89B8-4924-840A-9DD1BA47E61C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(D)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39C7144-362F-49CC-8956-0059179B7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31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03.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因應不同的使用需求，聲音數位化後的格式也不盡相同。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下列副檔名中，何者</a:t>
            </a:r>
            <a:r>
              <a:rPr lang="zh-TW" altLang="en-US" sz="3200" u="dbl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不屬於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聲音格式？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indent="-514350">
              <a:buAutoNum type="alphaUcParenBoth"/>
            </a:pPr>
            <a:r>
              <a:rPr lang="en-US" altLang="zh-TW" dirty="0">
                <a:cs typeface="Times New Roman" panose="02020603050405020304" pitchFamily="18" charset="0"/>
              </a:rPr>
              <a:t> .mid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(B) .mp3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(C) .wav</a:t>
            </a:r>
          </a:p>
          <a:p>
            <a:pPr marL="628650" indent="0"/>
            <a:r>
              <a:rPr lang="en-US" altLang="zh-TW" dirty="0">
                <a:cs typeface="Times New Roman" panose="02020603050405020304" pitchFamily="18" charset="0"/>
              </a:rPr>
              <a:t>(D) .bmp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(D)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29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04.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文字資料需經過編碼才能轉換成電腦可理解的內容，常見的有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ASCII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Big-5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Unicode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。下列關於文字編碼系統的敘述，何者正確？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(A) ASCII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由美國國家標準協會制定，只適用於英文字元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 Big-5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由臺灣資策會制定，收錄了世界上所有的文字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(C) Unicode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適用於世界上大部分的語言和符號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(D) ASCII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是目前最廣泛應用的編碼系統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(C)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62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05.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聲音會受到響度、音調、音色這三個因素的影響，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下列敘述何者正確？</a:t>
            </a:r>
          </a:p>
          <a:p>
            <a:pPr marL="628650" indent="222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(A)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聲音的特色取決於聲波的波形</a:t>
            </a:r>
          </a:p>
          <a:p>
            <a:pPr marL="628650" indent="222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聲波的振動頻率越高，代表聲音越大聲</a:t>
            </a:r>
          </a:p>
          <a:p>
            <a:pPr marL="628650" indent="222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(C)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響度越大，代表聲音的振幅越大，聲音也越高</a:t>
            </a:r>
          </a:p>
          <a:p>
            <a:pPr marL="628650" indent="222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(D)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不同的人以相同的音調唱同一首歌時，其波形相同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(A)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25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2070810"/>
          </a:xfrm>
        </p:spPr>
        <p:txBody>
          <a:bodyPr/>
          <a:lstStyle/>
          <a:p>
            <a:pPr marL="628650" indent="-542925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06.</a:t>
            </a:r>
            <a:r>
              <a:rPr lang="zh-TW" altLang="en-US" sz="32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阿光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想購買記憶卡來儲存檔案，但不知道容量規格該怎麼看，請問下列哪一個記憶卡的容量最大？</a:t>
            </a:r>
          </a:p>
          <a:p>
            <a:pPr marL="628650" indent="-19050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(A)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(C)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　　　　　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(D)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</a:t>
            </a:r>
            <a:r>
              <a:rPr lang="zh-TW" altLang="en-US" dirty="0"/>
              <a:t>Ｂ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7FC5E3D-3324-4C6F-B186-F54DF9BBD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694" y="2421682"/>
            <a:ext cx="1699854" cy="230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354CFDC-5F9A-444E-9525-C3C03F7C9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645" y="2421682"/>
            <a:ext cx="1699854" cy="230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3E80BC7-FB77-4810-AFE0-5ACAFAB49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596" y="2421682"/>
            <a:ext cx="1699854" cy="230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FC16206-7CFB-41ED-8C48-CEE84B830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896" y="2421682"/>
            <a:ext cx="1699854" cy="230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35321" y="782920"/>
            <a:ext cx="11499542" cy="4519082"/>
          </a:xfrm>
        </p:spPr>
        <p:txBody>
          <a:bodyPr/>
          <a:lstStyle/>
          <a:p>
            <a:pPr marL="628650" indent="-542925"/>
            <a:r>
              <a:rPr lang="en-US" altLang="zh-TW" dirty="0"/>
              <a:t>0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聲音的取樣頻率，指的是每一秒內，對聲音訊號取樣的次數。</a:t>
            </a:r>
            <a:r>
              <a:rPr lang="zh-TW" altLang="en-US" sz="32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阿儒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利用下列不同的取樣頻率對聲音取樣，請問何者會最接近原始聲音？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(A) 20 kHz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 96 kHz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(C) 441 Hz</a:t>
            </a:r>
          </a:p>
          <a:p>
            <a:pPr marL="628650" indent="1588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(D) 500 Hz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802EE65-10A9-406E-BADC-2C373AEA5892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DEBB450-B48D-4D34-80D9-D57D55A4188A}"/>
              </a:ext>
            </a:extLst>
          </p:cNvPr>
          <p:cNvSpPr txBox="1">
            <a:spLocks/>
          </p:cNvSpPr>
          <p:nvPr/>
        </p:nvSpPr>
        <p:spPr>
          <a:xfrm>
            <a:off x="982663" y="5886777"/>
            <a:ext cx="10872812" cy="251156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88900" indent="0" algn="l" defTabSz="1219122" rtl="0" eaLnBrk="1" latinLnBrk="0" hangingPunct="1">
              <a:lnSpc>
                <a:spcPct val="130000"/>
              </a:lnSpc>
              <a:spcBef>
                <a:spcPts val="0"/>
              </a:spcBef>
              <a:buFont typeface="Calibri" panose="020F0502020204030204" pitchFamily="34" charset="0"/>
              <a:buNone/>
              <a:tabLst/>
              <a:defRPr sz="3200" kern="1200" baseline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831798" indent="-355578" algn="l" defTabSz="1219122" rtl="0" eaLnBrk="1" latinLnBrk="0" hangingPunct="1">
              <a:spcBef>
                <a:spcPts val="800"/>
              </a:spcBef>
              <a:buFont typeface="Arial" pitchFamily="34" charset="0"/>
              <a:buChar char="–"/>
              <a:defRPr sz="43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0905" indent="0" algn="l" defTabSz="1219122" rtl="0" eaLnBrk="1" latinLnBrk="0" hangingPunct="1">
              <a:spcBef>
                <a:spcPts val="800"/>
              </a:spcBef>
              <a:buFont typeface="Arial" pitchFamily="34" charset="0"/>
              <a:buNone/>
              <a:defRPr sz="3700" kern="1200" baseline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213346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023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58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4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704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66" indent="-304780" algn="l" defTabSz="121912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(B)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54E72149-95B7-4783-8B31-809E276CA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5945113"/>
            <a:ext cx="647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8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生活科技_習題">
  <a:themeElements>
    <a:clrScheme name="自訂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1189</Words>
  <Application>Microsoft Macintosh PowerPoint</Application>
  <PresentationFormat>自訂</PresentationFormat>
  <Paragraphs>147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Calibri</vt:lpstr>
      <vt:lpstr>Times New Roman</vt:lpstr>
      <vt:lpstr>生活科技_習題</vt:lpstr>
      <vt:lpstr>第1章　數位時代</vt:lpstr>
      <vt:lpstr>選擇題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綜合題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劉家宏</dc:creator>
  <cp:lastModifiedBy>Microsoft Office User</cp:lastModifiedBy>
  <cp:revision>156</cp:revision>
  <dcterms:created xsi:type="dcterms:W3CDTF">2019-04-23T05:53:25Z</dcterms:created>
  <dcterms:modified xsi:type="dcterms:W3CDTF">2021-06-08T08:57:27Z</dcterms:modified>
</cp:coreProperties>
</file>